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1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many years anyone may live,let them enjoy them all.But let them remember the days of darkness,for there will be many.Everything to come is meaning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ho are young, be happy while you are young,and let your heart give you joy in the days of your youth.Follow the ways of your heartand whatever your eyes see,but know that for all these thingsGod will bring you into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banish anxiety from your heartand cast off the troubles of your body,for youth and vigor are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est in Many Ven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ip your grain across the sea;after many days you may receive a retur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vest in seven ventures, yes, in eight;you do not know what disaster may come upon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clouds are full of water,they pour rain on the earth.Whether a tree falls to the south or to the north,in the place where it falls, there it will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watches the wind will not plant;whoever looks at the clouds will not rea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you do not know the path of the wind,or how the body is formed in a mother’s womb,so you cannot understand the work of God,the Maker of al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w your seed in the morning,and at evening let your hands not be idle,for you do not know which will succeed,whether this or that,or whether both will do equally well.Remember Your Creator While Yo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ght is sweet,and it pleases the eyes to see the su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2026-06-26T00:50:53Z</dcterms:created>
  <dcterms:modified xsi:type="dcterms:W3CDTF">2026-06-26T00:50:53Z</dcterms:modified>
  <dc:title>Bible.com.au: Ecclesiastes 11:1-10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