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22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are wearisome,more than one can say.The eye never has enough of seeing,nor the ear its fill of hear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as been will be again,what has been done will be done again;there is nothing new under the su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thing of which one can say,“Look! This is something new”?It was here already, long ago;it was here before our ti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remembers the former generations,and even those yet to comewill not be rememberedby those who follow them.Wisdom Is Meaningles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Teacher, was king over Israel in Jerusal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pplied my mind to study and to explore by wisdom all that is done under the heavens. What a heavy burden God has laid on mankind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ll the things that are done under the sun; all of them are meaningless, a chasing after the wi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crooked cannot be straightened;what is lacking cannot be coun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o myself, “Look, I have increased in wisdom more than anyone who has ruled over Jerusalem before me; I have experienced much of wisdom and knowledge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applied myself to the understanding of wisdom, and also of madness and folly, but I learned that this, too, is a chasing after the wi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Is Meaningl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th much wisdom comes much sorrow;the more knowledge, the more grie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Teacher, son of David, king in Jerusalem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eaningless! Meaningless!”says the Teacher.“Utterly meaningless!Everything is meaningless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people gain from all their laborsat which they toil under the su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rations come and generations go,but the earth remains for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rises and the sun sets,and hurries back to where it ri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 blows to the southand turns to the north;round and round it goes,ever returning on its cour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streams flow into the sea,yet the sea is never full.To the place the streams come from,there they return aga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2026-05-23T17:06:19Z</dcterms:created>
  <dcterms:modified xsi:type="dcterms:W3CDTF">2026-05-23T17:06:19Z</dcterms:modified>
  <dc:title>Bible.com.au: Ecclesiastes 1:1-18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