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with wheat and barley, vines and fig trees, pomegranates, olive oil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 bread will not be scarce and you will lack nothing; a land where the rocks are iron and you can dig copper out of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have eaten and are satisfied, praise the Lord your God for the good land he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careful that you do not forget the Lord your God, failing to observe his commands, his laws and his decrees that I am giving you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therwise, when you eat and are satisfied, when you build fine houses and settl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r herds and flocks grow large and your silver and gold increase and all you have is multi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r heart will become proud and you will forget the Lord your God, who brought you out of Egypt, out of the land of slav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ed you through the vast and dreadful wilderness, that thirsty and waterless land, with its venomous snakes and scorpions. He brought you water out of hard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gave you manna to eat in the wilderness, something your ancestors had never known, to humble and test you so that in the end it might go well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say to yourself, “My power and the strength of my hands have produced this wealth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 Not Forget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remember the Lord your God, for it is he who gives you the ability to produce wealth, and so confirms his covenant, which he swore to your ancestors,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ever forget the Lord your God and follow other gods and worship and bow down to them, I testify against you today that you will surely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 the nations the Lord destroyed before you, so you will be destroyed for not obeying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to follow every command I am giving you today, so that you may live and increase and may enter and possess the land the Lord promised on oath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ow the Lord your God led you all the way in the wilderness these forty years, to humble and test you in order to know what was in your heart, whether or not you would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umbled you, causing you to hunger and then feeding you with manna, which neither you nor your ancestors had known, to teach you that man does not live on bread alone but on every word that comes from the mouth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clothes did not wear out and your feet did not swell during these forty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now then in your heart that as a man disciplines his son, so the Lord your God disciplin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serve the commands of the Lord your God, walking in obedience to him and rever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your God is bringing you into a good land—a land with brooks, streams, and deep springs gushing out into the valleys and hill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2026-06-25T17:55:00Z</dcterms:created>
  <dcterms:modified xsi:type="dcterms:W3CDTF">2026-06-25T17:55:00Z</dcterms:modified>
  <dc:title>Bible.com.au: Deuteronomy 8:1-20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