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46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shall not make for yourself an image in the form of anything in heaven above or on the earth beneath or in the waters bel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hall not bow down to them or worship them; for I, the Lord your God, am a jealous God, punishing the children for the sin of the parents to the third and fourth generation of those who hat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showing love to a thousand generations of those who love me and keep my command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shall not misuse the name of the Lord your God, for the Lord will not hold anyone guiltless who misuses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bserve the Sabbath day by keeping it holy, as the Lord your God has command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x days you shall labor and do all you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a sabbath to the Lord your God. On it you shall not do any work, neither you, nor your son or daughter, nor your male or female servant, nor your ox, your donkey or any of your animals, nor any foreigner residing in your towns, so that your male and female servants may rest, as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slaves in Egypt and that the Lord your God brought you out of there with a mighty hand and an outstretched arm. Therefore the Lord your God has commanded you to observe the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r your father and your mother, as the Lord your God has commanded you, so that you may live long and that it may go well with you in the land the Lord your God is givi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hall not mu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shall not commit adulte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hall not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hall not give false testimony against your neighb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hall not covet your neighbor’s wife. You shall not set your desire on your neighbor’s house or land, his male or female servant, his ox or donkey, or anything that belongs to your neighb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are the commandments the Lord proclaimed in a loud voice to your whole assembly there on the mountain from out of the fire, the cloud and the deep darkness; and he added nothing more. Then he wrote them on two stone tablets and gave them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heard the voice out of the darkness, while the mountain was ablaze with fire, all the leaders of your tribes and your elders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ou said, “The Lord our God has shown us his glory and his majesty, and we have heard his voice from the fire. Today we have seen that a person can live even if God speaks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now, why should we die? This great fire will consume us, and we will die if we hear the voice of the Lord our God any lo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at mortal has ever heard the voice of the living God speaking out of fire, as we have, and surv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near and listen to all that the Lord our God says. Then tell us whatever the Lord our God tells you. We will listen and ob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summoned all Israel and said:Hear, Israel, the decrees and laws I declare in your hearing today. Learn them and be sure to follow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heard you when you spoke to me, and the Lord said to me, “I have heard what this people said to you. Everything they said was g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h, that their hearts would be inclined to fear me and keep all my commands always, so that it might go well with them and their children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tell them to return to their t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stay here with me so that I may give you all the commands, decrees and laws you are to teach them to follow in the land I am giving them to poss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be careful to do what the Lord your God has commanded you; do not turn aside to the right or to the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lk in obedience to all that the Lord your God has commanded you, so that you may live and prosper and prolong your days in the land that you will poss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 covenant with us at Hore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not with our ancestors that the Lord made this covenant, but with us, with all of us who are alive here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poke to you face to face out of the fire on the moun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at time I stood between the Lord and you to declare to you the word of the Lord, because you were afraid of the fire and did not go up the mountain.)And h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your God, who brought you out of Egypt, out of the land of slave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hall have no other gods before m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2026-06-05T03:25:15Z</dcterms:created>
  <dcterms:modified xsi:type="dcterms:W3CDTF">2026-06-05T03:25:15Z</dcterms:modified>
  <dc:title>Bible.com.au: Deuteronomy 5:1-33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