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342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uteronomy 5: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shall have no other gods before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2026-10-04T12:47:02Z</dcterms:created>
  <dcterms:modified xsi:type="dcterms:W3CDTF">2026-10-04T12:47:02Z</dcterms:modified>
  <dc:title>Bible.com.au: Deuteronomy 5:7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