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7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ut. 5: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shall have no other gods before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2026-08-03T16:11:33Z</dcterms:created>
  <dcterms:modified xsi:type="dcterms:W3CDTF">2026-08-03T16:11:33Z</dcterms:modified>
  <dc:title>Bible.com.au: Deut. 5:7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