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693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ut. 5: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ou shall have no other gods before m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5">
  <a:themeElements>
    <a:clrScheme name="Theme4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2026-06-04T06:05:02Z</dcterms:created>
  <dcterms:modified xsi:type="dcterms:W3CDTF">2026-06-04T06:05:02Z</dcterms:modified>
  <dc:title>Bible.com.au: Deut. 5:7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