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s grieved for Moses in the plains of Moab thirty days, until the time of weeping and mourning was 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Joshua son of Nun was filled with the spirit of wisdom because Moses had laid his hands on him. So the Israelites listened to him and did what the Lord had commanded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ce then, no prophet has risen in Israel like Moses, whom the Lord knew face to f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did all those signs and wonders the Lord sent him to do in Egypt—to Pharaoh and to all his officials and to his whol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no one has ever shown the mighty power or performed the awesome deeds that Moses did in the sight of all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climbed Mount Nebo from the plains of Moab to the top of Pisgah, across from Jericho. There the Lord showed him the whole land—from Gilead to D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of Naphtali, the territory of Ephraim and Manasseh, all the land of Judah as far as the Mediterranean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gev and the whole region from the Valley of Jericho, the City of Palms, as far as Zo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him, “This is the land I promised on oath to Abraham, Isaac and Jacob when I said, ‘I will give it to your descendants.’ I have let you see it with your eyes, but you will not cross over in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the servant of the Lord died there in Moab, as the Lord ha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ried him in Moab, in the valley opposite Beth Peor, but to this day no one knows where his grave 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was a hundred and twenty years old when he died, yet his eyes were not weak nor his strength gon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2026-06-24T15:19:47Z</dcterms:created>
  <dcterms:modified xsi:type="dcterms:W3CDTF">2026-06-24T15:19:47Z</dcterms:modified>
  <dc:title>Bible.com.au: Deuteronomy 34:1-12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