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0330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34: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Israelites grieved for Moses in the plains of Moab thirty days, until the time of weeping and mourning was ov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Joshua son of Nun was filled with the spirit of wisdom because Moses had laid his hands on him. So the Israelites listened to him and did what the Lord had commanded Mos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ince then, no prophet has risen in Israel like Moses, whom the Lord knew face to fa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o did all those signs and wonders the Lord sent him to do in Egypt—to Pharaoh and to all his officials and to his whole la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no one has ever shown the mighty power or performed the awesome deeds that Moses did in the sight of all Isra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Death of Mos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Moses climbed Mount Nebo from the plains of Moab to the top of Pisgah, across from Jericho. There the Lord showed him the whole land—from Gilead to Da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ll of Naphtali, the territory of Ephraim and Manasseh, all the land of Judah as far as the Mediterranean Se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Negev and the whole region from the Valley of Jericho, the City of Palms, as far as Zoa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Lord said to him, “This is the land I promised on oath to Abraham, Isaac and Jacob when I said, ‘I will give it to your descendants.’ I have let you see it with your eyes, but you will not cross over into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Moses the servant of the Lord died there in Moab, as the Lord had sai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buried him in Moab, in the valley opposite Beth Peor, but to this day no one knows where his grave i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oses was a hundred and twenty years old when he died, yet his eyes were not weak nor his strength gone.]]></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2026-08-24T15:57:14Z</dcterms:created>
  <dcterms:modified xsi:type="dcterms:W3CDTF">2026-08-24T15:57:14Z</dcterms:modified>
  <dc:title>Bible.com.au: Deuteronomy 34:1-12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