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7014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33: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bout Levi he said:“Your Thummim and Urim belongto your faithful servant.You tested him at Massah;you contended with him at the waters of Meriba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said of his father and mother,‘I have no regard for them.’He did not recognize his brothersor acknowledge his own children,but he watched over your wordand guarded your covenan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teaches your precepts to Jacoband your law to Israel.He offers incense before youand whole burnt offerings on your alta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less all his skills, Lord,and be pleased with the work of his hands.Strike down those who rise against him,his foes till they rise no mo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bout Benjamin he said:“Let the beloved of the Lord rest secure in him,for he shields him all day long,and the one the Lord loves rests between his shoulde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bout Joseph he said:“May the Lord bless his landwith the precious dew from heaven aboveand with the deep waters that lie below;]]></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ith the best the sun brings forthand the finest the moon can yiel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ith the choicest gifts of the ancient mountainsand the fruitfulness of the everlasting hill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ith the best gifts of the earth and its fullnessand the favor of him who dwelt in the burning bush.Let all these rest on the head of Joseph,on the brow of the prince among his brothe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n majesty he is like a firstborn bull;his horns are the horns of a wild ox.With them he will gore the nations,even those at the ends of the earth.Such are the ten thousands of Ephraim;such are the thousands of Manasse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oses Blesses the Trib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bout Zebulun he said:“Rejoice, Zebulun, in your going out,and you, Issachar, in your tent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will summon peoples to the mountainand there offer the sacrifices of the righteous;they will feast on the abundance of the seas,on the treasures hidden in the sa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bout Gad he said:“Blessed is he who enlarges Gad’s domain!Gad lives there like a lion,tearing at arm or hea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chose the best land for himself;the leader’s portion was kept for him.When the heads of the people assembled,he carried out the Lord’s righteous will,and his judgments concerning Israe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bout Dan he said:“Dan is a lion’s cub,springing out of Basha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bout Naphtali he said:“Naphtali is abounding with the favor of the Lordand is full of his blessing;he will inherit southward to the lak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bout Asher he said:“Most blessed of sons is Asher;let him be favored by his brothers,and let him bathe his feet in oi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bolts of your gates will be iron and bronze,and your strength will equal your day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re is no one like the God of Jeshurun,who rides across the heavens to help youand on the clouds in his majest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eternal God is your refuge,and underneath are the everlasting arms.He will drive out your enemies before you,saying, ‘Destroy th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the blessing that Moses the man of God pronounced on the Israelites before his deat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Israel will live in safety;Jacob will dwell securein a land of grain and new wine,where the heavens drop dew.]]></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lessed are you, Israel!Who is like you,a people saved by the Lord?He is your shield and helperand your glorious sword.Your enemies will cower before you,and you will tread on their height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said:“The Lord came from Sinaiand dawned over them from Seir;he shone forth from Mount Paran.He came with myriads of holy onesfrom the south, from his mountain slop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urely it is you who love the people;all the holy ones are in your hand.At your feet they all bow down,and from you receive instructi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law that Moses gave us,the possession of the assembly of Jacob.]]></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was king over Jeshurunwhen the leaders of the people assembled,along with the tribes of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et Reuben live and not die,nor his people be few.”]]></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is he said about Judah:“Hear, Lord, the cry of Judah;bring him to his people.With his own hands he defends his cause.Oh, be his help against his foes!”]]></a:t>
            </a:r>
          </a:p>
        </p:txBody>
      </p:sp>
    </p:spTree>
  </p:cSld>
  <p:clrMapOvr>
    <a:masterClrMapping/>
  </p:clrMapOvr>
</p:sld>
</file>

<file path=ppt/theme/theme1.xml><?xml version="1.0" encoding="utf-8"?>
<a:theme xmlns:a="http://schemas.openxmlformats.org/drawingml/2006/main" name="Theme77">
  <a:themeElements>
    <a:clrScheme name="Theme7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2026-06-01T22:44:34Z</dcterms:created>
  <dcterms:modified xsi:type="dcterms:W3CDTF">2026-06-01T22:44:34Z</dcterms:modified>
  <dc:title>Bible.com.au: Deuteronomy 33:1-29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