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931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2: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isten, you heavens, and I will speak;hear, you earth, the words of my mou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et my teaching fall like rainand my words descend like dew,like showers on new grass,like abundant rain on tender plan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proclaim the name of the Lord.Oh, praise the greatness of our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is the Rock, his works are perfect,and all his ways are just.A faithful God who does no wrong,upright and just is h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are corrupt and not his children;to their shame they are a warped and crooked gener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s this the way you repay the Lord,you foolish and unwise people?Is he not your Father, your Creator,who made you and formed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emember the days of old;consider the generations long past.Ask your father and he will tell you,your elders, and they will explain 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Most High gave the nations their inheritance,when he divided all mankind,he set up boundaries for the peoplesaccording to the number of the sons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 Lord’s portion is his people,Jacob his allotted inherita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a desert land he found him,in a barren and howling waste.He shielded him and cared for him;he guarded him as the apple of his ey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ke an eagle that stirs up its nestand hovers over its young,that spreads its wings to catch themand carries them alof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alone led him;no foreign god was with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made him ride on the heights of the landand fed him with the fruit of the fields.He nourished him with honey from the rock,and with oil from the flinty cra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ith curds and milk from herd and flockand with fattened lambs and goats,with choice rams of Bashanand the finest kernels of wheat.You drank the foaming blood of the grap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hurun grew fat and kicked;filled with food, they became heavy and sleek.They abandoned the God who made themand rejected the Rock their Savi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made him jealous with their foreign godsand angered him with their detestable ido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sacrificed to false gods, which are not God—gods they had not known,gods that recently appeared,gods your ancestors did not fe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deserted the Rock, who fathered you;you forgot the God who gave you bi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saw this and rejected thembecause he was angered by his sons and daught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hide my face from them,” he said,“and see what their end will be;for they are a perverse generation,children who are unfaithfu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made me jealous by what is no godand angered me with their worthless idols.I will make them envious by those who are not a people;I will make them angry by a nation that has no understand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a fire will be kindled by my wrath,one that burns down to the realm of the dead below.It will devour the earth and its harvestsand set afire the foundations of the mountai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heap calamities on themand spend my arrows against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will send wasting famine against them,consuming pestilence and deadly plague;I will send against them the fangs of wild beasts,the venom of vipers that glide in the du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e street the sword will make them childless;in their homes terror will reign.The young men and young women will perish,the infants and those with gray hai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said I would scatter themand erase their name from human memor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I dreaded the taunt of the enemy,lest the adversary misunderstandand say, ‘Our hand has triumphed;the Lord has not done all thi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are a nation without sense,there is no discernment in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only they were wise and would understand thisand discern what their end will b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ow could one man chase a thousand,or two put ten thousand to flight,unless their Rock had sold them,unless the Lord had given them up?]]></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their rock is not like our Rock,as even our enemies conced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ir vine comes from the vine of Sodomand from the fields of Gomorrah.Their grapes are filled with poison,and their clusters with bitterne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ir wine is the venom of serpents,the deadly poison of cobr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ave I not kept this in reserveand sealed it in my vaul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t is mine to avenge; I will repay.In due time their foot will slip;their day of disaster is nearand their doom rushes upon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Lord will vindicate his peopleand relent concerning his servantswhen he sees their strength is goneand no one is left, slave or fre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 will say: “Now where are their gods,the rock they took refuge i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gods who ate the fat of their sacrificesand drank the wine of their drink offerings?Let them rise up to help you!Let them give you shelt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ee now that I myself am he!There is no god besides me.I put to death and I bring to life,I have wounded and I will heal,and no one can deliver out of my han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 lift my hand to heaven and solemnly swear:As surely as I live forev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en I sharpen my flashing swordand my hand grasps it in judgment,I will take vengeance on my adversariesand repay those who hate 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 will make my arrows drunk with blood,while my sword devours flesh:the blood of the slain and the captives,the heads of the enemy leade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Rejoice, you nations, with his people,for he will avenge the blood of his servants;he will take vengeance on his enemiesand make atonement for his land and peopl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Moses came with Joshua son of Nun and spoke all the words of this song in the hearing of the peopl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en Moses finished reciting all these words to all Israe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he said to them, “Take to heart all the words I have solemnly declared to you this day, so that you may command your children to obey carefully all the words of this law.]]></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y are not just idle words for you—they are your life. By them you will live long in the land you are crossing the Jordan to possess.”Moses to Die on Mount Neb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On that same day the Lord told Mos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Go up into the Abarim Range to Mount Nebo in Moab, across from Jericho, and view Canaan, the land I am giving the Israelites as their own possessi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re on the mountain that you have climbed you will die and be gathered to your people, just as your brother Aaron died on Mount Hor and was gathered to his peop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is is because both of you broke faith with me in the presence of the Israelites at the waters of Meribah Kadesh in the Desert of Zin and because you did not uphold my holiness among the Israelit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refore, you will see the land only from a distance; you will not enter the land I am giving to the people of Israel.”]]></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2026-09-19T00:14:28Z</dcterms:created>
  <dcterms:modified xsi:type="dcterms:W3CDTF">2026-09-19T00:14:28Z</dcterms:modified>
  <dc:title>Bible.com.au: Deuteronomy 32:1-52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