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the half-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efully follow the terms of this covenant, so that you may prosper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in the presence of the Lord your God—your leaders and chief men, your elders and officials, and all the other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gether with your children and your wives, and the foreigners living in your camps who chop your wood and carry your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standing here in order to enter into a covenant with the Lord your God, a covenant the Lord is making with you this day and sealing with an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confirm you this day as his people, that he may be your God as he promised you and as he swore to your fathers, Abraham, Isaac and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with it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are standing here with us today in the presence of the Lord our God but also with those who are not here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selves know how we lived in Egypt and how we passed through the countries on the w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among them their detestable images and idols of wood and stone, of silver and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the Covenan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sure there is no man or woman, clan or tribe among you today whose heart turns away from the Lord our God to go and worship the gods of those nations; make sure there is no root among you that produces such bitter po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ch a person hears the words of this oath and they invoke a blessing on themselves, thinking, “I will be safe, even though I persist in going my own way,” they will bring disaster on the watered land as well as the d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ever be willing to forgive them; his wrath and zeal will burn against them. All the curses written in this book will fall on them, and the Lord will blot out their names from under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ingle them out from all the tribes of Israel for disaster,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children who follow you in later generations and foreigners who come from distant lands will see the calamities that have fallen on the land and the diseases with which the Lord has afflicted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land will be a burning waste of salt and sulfur—nothing planted, nothing sprouting, no vegetation growing on it. It will be like the destruction of Sodom and Gomorrah, Admah and Zeboyim, which the Lord overthrew in fierce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fierce, burning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nswer will be: “It is because this people abandoned the covenant of the Lord, the God of their ancestors, the covenant he made with them when he brought them out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off and worshiped other gods and bowed down to them, gods they did not know, gods he had not giv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so that he brought on it all the curses written in this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erms of the covenant the Lord commanded Moses to make with the Israelites in Moab, in addition to the covenant he had made with them at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furious anger and in great wrath the Lord uprooted them from their land and thrust them into another land, as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to the Lord our God, but the things revealed belong to us and to our children forever,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the Israelites and said to them:Your eyes have seen all that the Lord did in Egypt to Pharaoh, to all his officials and 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your own eyes you saw those great trials, those signs and great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 this day the Lord has not given you a mind that understands or eyes that see or ears that h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says, “During the forty years that I led you through the wilderness, your clothes did not wear out, nor did the sandals on your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te no bread and drank no wine or other fermented drink. I did this so that you might know tha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Sihon king of Heshbon and Og king of Bashan came out to fight against us, but we defeated the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2026-06-07T02:59:26Z</dcterms:created>
  <dcterms:modified xsi:type="dcterms:W3CDTF">2026-06-07T02:59:26Z</dcterms:modified>
  <dc:title>Bible.com.au: Deuteronomy 29:1-29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