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40307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hall write very clearly all the words of this law on these stones you have set up.”Curses From Mount Ebal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and the Levitical priests said to all Israel, “Be silent, Israel, and listen! You have now become the people of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 your God and follow his commands and decrees that I give you today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ame day Moses commanded the peopl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, these tribes shall stand on Mount Gerizim to bless the people: Simeon, Levi, Judah, Issachar, Joseph and Benjam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ribes shall stand on Mount Ebal to pronounce curses: Reuben, Gad, Asher, Zebulun, Dan and Naphtal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vites shall recite to all the people of Israel in a loud voic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makes an idol—a thing detestable to the Lord, the work of skilled hands—and sets it up in secret.”Then all the people shall say, “Amen!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dishonors their father or mother.”Then all the people shall say, “Amen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moves their neighbor’s boundary stone.”Then all the people shall say, “Amen!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on Mount Eb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leads the blind astray on the road.”Then all the people shall say, “Amen!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withholds justice from the foreigner, the fatherless or the widow.”Then all the people shall say, “Amen!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sleeps with his father’s wife, for he dishonors his father’s bed.”Then all the people shall say, “Amen!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has sexual relations with any animal.”Then all the people shall say, “Amen!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sleeps with his sister, the daughter of his father or the daughter of his mother.”Then all the people shall say, “Amen!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sleeps with his mother-in-law.”Then all the people shall say, “Amen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kills their neighbor secretly.”Then all the people shall say, “Amen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accepts a bribe to kill an innocent person.”Then all the people shall say, “Amen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does not uphold the words of this law by carrying them out.”Then all the people shall say, “Amen!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the elders of Israel commanded the people: “Keep all these commands that I give you to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 into the land the Lord your God is giving you, set up some large stones and coat them with plas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on them all the words of this law when you have crossed over to enter the land the Lord your God is giving you, a land flowing with milk and honey, just as the Lord, the God of your ancestors, promised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 have crossed the Jordan, set up these stones on Mount Ebal, as I command you today, and coat them with plast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there an altar to the Lord your God, an altar of stones. Do not use any iron tool 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the altar of the Lord your God with fieldstones and offer burnt offerings on it to the Lord your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fellowship offerings there, eating them and rejoicing in the presence of the Lord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2026-07-25T21:20:47Z</dcterms:created>
  <dcterms:modified xsi:type="dcterms:W3CDTF">2026-07-25T21:20:47Z</dcterms:modified>
  <dc:title>Bible.com.au: Deuteronomy 27:1-26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