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presProps" Target="presProps.xml"/>
  <Relationship Id="rId33" Type="http://schemas.openxmlformats.org/officeDocument/2006/relationships/viewProps" Target="viewProps.xml"/>
  <Relationship Id="rId3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7851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27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ou shall write very clearly all the words of this law on these stones you have set up.”Curses From Mount Ebal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oses and the Levitical priests said to all Israel, “Be silent, Israel, and listen! You have now become the people of the Lord your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bey the Lord your God and follow his commands and decrees that I give you today.”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same day Moses commanded the peopl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crossed the Jordan, these tribes shall stand on Mount Gerizim to bless the people: Simeon, Levi, Judah, Issachar, Joseph and Benjam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se tribes shall stand on Mount Ebal to pronounce curses: Reuben, Gad, Asher, Zebulun, Dan and Naphtal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vites shall recite to all the people of Israel in a loud voice: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makes an idol—a thing detestable to the Lord, the work of skilled hands—and sets it up in secret.”Then all the people shall say, “Amen!”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dishonors their father or mother.”Then all the people shall say, “Amen!”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moves their neighbor’s boundary stone.”Then all the people shall say, “Amen!”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ltar on Mount Ebal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leads the blind astray on the road.”Then all the people shall say, “Amen!”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withholds justice from the foreigner, the fatherless or the widow.”Then all the people shall say, “Amen!”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sleeps with his father’s wife, for he dishonors his father’s bed.”Then all the people shall say, “Amen!”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has sexual relations with any animal.”Then all the people shall say, “Amen!”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sleeps with his sister, the daughter of his father or the daughter of his mother.”Then all the people shall say, “Amen!”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sleeps with his mother-in-law.”Then all the people shall say, “Amen!”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kills their neighbor secretly.”Then all the people shall say, “Amen!”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accepts a bribe to kill an innocent person.”Then all the people shall say, “Amen!”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Cursed is anyone who does not uphold the words of this law by carrying them out.”Then all the people shall say, “Amen!”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ses and the elders of Israel commanded the people: “Keep all these commands that I give you tod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have crossed the Jordan into the land the Lord your God is giving you, set up some large stones and coat them with plaste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rite on them all the words of this law when you have crossed over to enter the land the Lord your God is giving you, a land flowing with milk and honey, just as the Lord, the God of your ancestors, promised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you have crossed the Jordan, set up these stones on Mount Ebal, as I command you today, and coat them with plast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ild there an altar to the Lord your God, an altar of stones. Do not use any iron tool on the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ild the altar of the Lord your God with fieldstones and offer burnt offerings on it to the Lord your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crifice fellowship offerings there, eating them and rejoicing in the presence of the Lord your Go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9">
  <a:themeElements>
    <a:clrScheme name="Theme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2026-05-26T04:14:43Z</dcterms:created>
  <dcterms:modified xsi:type="dcterms:W3CDTF">2026-05-26T04:14:43Z</dcterms:modified>
  <dc:title>Bible.com.au: Deuteronomy 27:1-26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