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5: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uzzle an ox while it is treading out the gr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2026-10-23T06:51:59Z</dcterms:created>
  <dcterms:modified xsi:type="dcterms:W3CDTF">2026-10-23T06:51:59Z</dcterms:modified>
  <dc:title>Bible.com.au: Deuteronomy 25:4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