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0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. 25: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muzzle an ox while it is treading out the gr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2026-08-23T14:09:20Z</dcterms:created>
  <dcterms:modified xsi:type="dcterms:W3CDTF">2026-08-23T14:09:20Z</dcterms:modified>
  <dc:title>Bible.com.au: Deut. 25:4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