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450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hird generation of children born to them may enter the assembly of the Lord.Uncleanness in the Cam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are encamped against your enemies, keep away from everything imp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one of your men is unclean because of a nocturnal emission, he is to go outside the camp and stay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s evening approaches he is to wash himself, and at sunset he may return to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signate a place outside the camp where you can go to relieve your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part of your equipment have something to dig with, and when you relieve yourself, dig a hole and cover up your excre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rd your God moves about in your camp to protect you and to deliver your enemies to you. Your camp must be holy, so that he will not see among you anything indecent and turn away from you.Miscellaneous La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 slave has taken refuge with you, do not hand them over to their ma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m live among you wherever they like and in whatever town they choose. Do not oppress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Israelite man or woman is to become a shrine prostitu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xclusion From the Assembly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must not bring the earnings of a female prostitute or of a male prostitute into the house of the Lord your God to pay any vow, because the Lord your God detests them bo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charge a fellow Israelite interest, whether on money or food or anything else that may earn inter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ay charge a foreigner interest, but not a fellow Israelite, so that the Lord your God may bless you in everything you put your hand to in the land you are entering to poss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make a vow to the Lord your God, do not be slow to pay it, for the Lord your God will certainly demand it of you and you will be guilty of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ou refrain from making a vow, you will not be guil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ever your lips utter you must be sure to do, because you made your vow freely to the Lord your God with your own m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you enter your neighbor’s vineyard, you may eat all the grapes you want, but do not put any in your bask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enter your neighbor’s grainfield, you may pick kernels with your hands, but you must not put a sickle to their standing gr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 one who has been emasculated by crushing or cutting may enter the assembly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 one born of a forbidden marriage nor any of their descendants may enter the assembly of the Lord, not even in the tenth gener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Ammonite or Moabite or any of their descendants may enter the assembly of the Lord, not even in the tenth gener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y did not come to meet you with bread and water on your way when you came out of Egypt, and they hired Balaam son of Beor from Pethor in Aram Naharaim to pronounce a curse on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ever, the Lord your God would not listen to Balaam but turned the curse into a blessing for you, because the Lord your God love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seek a treaty of friendship with them as long as you 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despise an Edomite, for the Edomites are related to you. Do not despise an Egyptian, because you resided as foreigners in their country.]]></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2026-07-22T13:59:28Z</dcterms:created>
  <dcterms:modified xsi:type="dcterms:W3CDTF">2026-07-22T13:59:28Z</dcterms:modified>
  <dc:title>Bible.com.au: Deuteronomy 23:1-25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