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plant two kinds of seed in your vineyard; if you do, not only the crops you plant but also the fruit of the vineyard will be def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plow with an ox and a donkey yoked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wear clothes of wool and linen wov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tassels on the four corners of the cloak you wear.Marriage Vio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takes a wife and, after sleeping with her, dislikes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landers her and gives her a bad name, saying, “I married this woman, but when I approached her, I did not find proof of her virgin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young woman’s father and mother shall bring to the town elders at the gate proof that she was a virg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father will say to the elders, “I gave my daughter in marriage to this man, but he dislikes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he has slandered her and said, ‘I did not find your daughter to be a virgin.’ But here is the proof of my daughter’s virginity.” Then her parents shall display the cloth before the elders of the t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shall take the man and punis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ee your fellow Israelite’s ox or sheep straying, do not ignore it but be sure to take it back to its own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hall fine him a hundred shekels of silver and give them to the young woman’s father, because this man has given an Israelite virgin a bad name. She shall continue to be his wife; he must not divorce her as long as he l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however, the charge is true and no proof of the young woman’s virginity can be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hall be brought to the door of her father’s house and there the men of her town shall stone her to death. She has done an outrageous thing in Israel by being promiscuous while still in her father’s house. You must purge the evil from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is found sleeping with another man’s wife, both the man who slept with her and the woman must die. You must purge the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man happens to meet in a town a virgin pledged to be married and he sleeps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shall take both of them to the gate of that town and stone them to death—the young woman because she was in a town and did not scream for help, and the man because he violated another man’s wife. You must purge the evil from amo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out in the country a man happens to meet a young woman pledged to be married and rapes her, only the man who has done this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hing to the woman; she has committed no sin deserving death. This case is like that of someone who attacks and murders a neighb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man found the young woman out in the country, and though the betrothed woman screamed, there was no one to rescu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happens to meet a virgin who is not pledged to be married and rapes her and they are discov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y do not live near you or if you do not know who owns it, take it home with you and keep it until they come looking for it. Then give it ba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hall pay her father fifty shekels of silver. He must marry the young woman, for he has violated her. He can never divorce her as long as he 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is not to marry his father’s wife; he must not dishonor his father’s b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the same if you find their donkey or cloak or anything else they have lost. Do not ign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see your fellow Israelite’s donkey or ox fallen on the road, do not ignore it. Help the owner get it to its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oman must not wear men’s clothing, nor a man wear women’s clothing, for the Lord your God detests anyone who does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ome across a bird’s nest beside the road, either in a tree or on the ground, and the mother is sitting on the young or on the eggs, do not take the mother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y take the young, but be sure to let the mother go, so that it may go well with you and you may have a long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uild a new house, make a parapet around your roof so that you may not bring the guilt of bloodshed on your house if someone falls from the roof.]]></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2026-06-12T20:25:29Z</dcterms:created>
  <dcterms:modified xsi:type="dcterms:W3CDTF">2026-06-12T20:25:29Z</dcterms:modified>
  <dc:title>Bible.com.au: Deuteronomy 22:1-30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