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581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. 22: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ome across a bird’s nest beside the road, either in a tree or on the ground, and the mother is sitting on the young or on the eggs, do not take the mother with the you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2026-07-04T05:10:45Z</dcterms:created>
  <dcterms:modified xsi:type="dcterms:W3CDTF">2026-07-04T05:10:45Z</dcterms:modified>
  <dc:title>Bible.com.au: Deut. 22:6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