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58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lay siege to a city for a long time, fighting against it to capture it, do not destroy its trees by putting an ax to them, because you can eat their fruit. Do not cut them down. Are the trees people, that you should besiege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2026-07-04T05:10:48Z</dcterms:created>
  <dcterms:modified xsi:type="dcterms:W3CDTF">2026-07-04T05:10:48Z</dcterms:modified>
  <dc:title>Bible.com.au: Deut. 20:19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