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ather, be openhanded and freely lend them whatever they ne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careful not to harbor this wicked thought: “The seventh year, the year for canceling debts, is near,” so that you do not show ill will toward the needy among your fellow Israelites and give them nothing. They may then appeal to the Lord against you, and you will be found guilty of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ive generously to them and do so without a grudging heart; then because of this the Lord your God will bless you in all your work and in everything you put your hand t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will always be poor people in the land. Therefore I command you to be openhanded toward your fellow Israelites who are poor and needy in your land.Freeing Serva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any of your people—Hebrew men or women—sell themselves to you and serve you six years, in the seventh year you must let them go fr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you release them, do not send them away empty-ha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upply them liberally from your flock, your threshing floor and your winepress. Give to them as the Lord your God has blesse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that you were slaves in Egypt and the Lord your God redeemed you. That is why I give you this command to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your servant says to you, “I do not want to leave you,” because he loves you and your family and is well off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ake an awl and push it through his earlobe into the door, and he will become your servant for life. Do the same for your female serv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Year for Canceling Deb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consider it a hardship to set your servant free, because their service to you these six years has been worth twice as much as that of a hired hand. And the Lord your God will bless you in everything you do.The Firstborn Anim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t apart for the Lord your God every firstborn male of your herds and flocks. Do not put the firstborn of your cows to work, and do not shear the firstborn of your shee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ch year you and your family are to eat them in the presence of the Lord your God at the place he will choo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an animal has a defect, is lame or blind, or has any serious flaw, you must not sacrifice it to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are to eat it in your own towns. Both the ceremonially unclean and the clean may eat it, as if it were gazelle or de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you must not eat the blood; pour it out on the ground like wa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end of every seven years you must cancel deb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how it is to be done: Every creditor shall cancel any loan they have made to a fellow Israelite. They shall not require payment from anyone among their own people, because the Lord’s time for canceling debts has been proclaim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ay require payment from a foreigner, but you must cancel any debt your fellow Israelite owes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ever, there need be no poor people among you, for in the land the Lord your God is giving you to possess as your inheritance, he will richly bless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only you fully obey the Lord your God and are careful to follow all these commands I am giving you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your God will bless you as he has promised, and you will lend to many nations but will borrow from none. You will rule over many nations but none will rule over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nyone is poor among your fellow Israelites in any of the towns of the land the Lord your God is giving you, do not be hardhearted or tightfisted toward them.]]></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2026-06-15T08:56:12Z</dcterms:created>
  <dcterms:modified xsi:type="dcterms:W3CDTF">2026-06-15T08:56:12Z</dcterms:modified>
  <dc:title>Bible.com.au: Deuteronomy 15:1-23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