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4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 11:18-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x these words of mine in your hearts and minds; tie them as symbols on your hands and bind them on your forehea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ing about them when you sit at home and when you walk along the road, when you lie down and when you get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frames of your houses and on your g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your days and the days of your children may be many in the land the Lord swore to give your ancestors, as many as the days that the heavens are above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carefully observe all these commands I am giving you to follow—to love the Lord your God, to walk in obedience to him and to hold fast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will drive out all these nations before you, and you will dispossess nations larger and stronger tha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2026-06-04T07:24:28Z</dcterms:created>
  <dcterms:modified xsi:type="dcterms:W3CDTF">2026-06-04T07:24:28Z</dcterms:modified>
  <dc:title>Bible.com.au: Deut. 11:18-23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