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t apart the tribe of Levi to carry the ark of the covenant of the Lord, to stand before the Lord to minister and to pronounce blessings in his name, as they still do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the Levites have no share or inheritance among their fellow Israelites; the Lord is their inheritance, as the Lord your Go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had stayed on the mountain forty days and forty nights, as I did the first time, and the Lord listened to me at this time also. It was not his will to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e Lord said to me, “and lead the people on their way, so that they may enter and possess the land I swore to their ancestors to give them.”Fear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es the Lord your God ask of you but to fear the Lord your God, to walk in obedience to him, to love him, to serve the Lord your God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observe the Lord’s commands and decrees that I am giving you today for your own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Lord your God belong the heavens, even the highest heavens, the earth and everything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Lord set his affection on your ancestors and loved them, and he chose you, their descendants, above all the nations—as it is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your hearts, therefore, and do not be stiff-necked any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God of gods and Lord of lords, the great God, mighty and awesome, who shows no partiality and accepts no brib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blets Like the First 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fends the cause of the fatherless and the widow, and loves the foreigner residing among you, giving them food and clo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are to love those who are foreigners, for you yourselves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ear the Lord your God and serve him. Hold fast to him and take your oaths in his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e one you praise; he is your God, who performed for you those great and awesome wonders you saw with your own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ancestors who went down into Egypt were seventy in all, and now the Lord your God has made you as numerous as th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to me, “Chisel out two stone tablets like the first ones and come up to me on the mountain. Also make a wooden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write on the tablets the words that were on the first tablets, which you broke. Then you are to put them in the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the ark out of acacia wood and chiseled out two stone tablets like the first ones, and I went up on the mountain with the two tablets in my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rote on these tablets what he had written before, the Ten Commandments he had proclaimed to you on the mountain, out of the fire, on the day of the assembly. And the Lord gave them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came back down the mountain and put the tablets in the ark I had made, as the Lord commanded me, and they are there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traveled from the wells of Bene Jaakan to Moserah. There Aaron died and was buried, and Eleazar his son succeeded him as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traveled to Gudgodah and on to Jotbathah, a land with streams of water.]]></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2026-06-22T01:41:18Z</dcterms:created>
  <dcterms:modified xsi:type="dcterms:W3CDTF">2026-06-22T01:41:18Z</dcterms:modified>
  <dc:title>Bible.com.au: Deuteronomy 10:1-22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