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4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2: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answered, “I am certain that you are trying to gain time, because you realize that this is what I have firmly decid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do not tell me the dream, there is only one penalty for you. You have conspired to tell me misleading and wicked things, hoping the situation will change. So then, tell me the dream, and I will know that you can interpret it for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strologers answered the king, “There is no one on earth who can do what the king asks! No king, however great and mighty, has ever asked such a thing of any magician or enchanter or astrolog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 the king asks is too difficult. No one can reveal it to the king except the gods, and they do not live among huma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made the king so angry and furious that he ordered the execution of all the wise men of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decree was issued to put the wise men to death, and men were sent to look for Daniel and his friends to put them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rioch, the commander of the king’s guard, had gone out to put to death the wise men of Babylon, Daniel spoke to him with wisdom and tac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sked the king’s officer, “Why did the king issue such a harsh decree?” Arioch then explained the matter to Dani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is, Daniel went in to the king and asked for time, so that he might interpret the dream for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niel returned to his house and explained the matter to his friends Hananiah, Mishael and Azar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buchadnezzar’s Dre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urged them to plead for mercy from the God of heaven concerning this mystery, so that he and his friends might not be executed with the rest of the wise men of Babyl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uring the night the mystery was revealed to Daniel in a vision. Then Daniel praised the God of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id:“Praise be to the name of God for ever and ever;wisdom and power are hi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changes times and seasons;he deposes kings and raises up others.He gives wisdom to the wiseand knowledge to the discer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reveals deep and hidden things;he knows what lies in darkness,and light dwells with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thank and praise you, God of my ancestors:You have given me wisdom and power,you have made known to me what we asked of you,you have made known to us the dream of the king.”Daniel Interprets the Dre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Daniel went to Arioch, whom the king had appointed to execute the wise men of Babylon, and said to him, “Do not execute the wise men of Babylon. Take me to the king, and I will interpret his dream for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rioch took Daniel to the king at once and said, “I have found a man among the exiles from Judah who can tell the king what his dream mea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asked Daniel (also called Belteshazzar), “Are you able to tell me what I saw in my dream and interpret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niel replied, “No wise man, enchanter, magician or diviner can explain to the king the mystery he has asked ab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his reign, Nebuchadnezzar had dreams; his mind was troubled and he could not slee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re is a God in heaven who reveals mysteries. He has shown King Nebuchadnezzar what will happen in days to come. Your dream and the visions that passed through your mind as you were lying in bed are the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Your Majesty was lying there, your mind turned to things to come, and the revealer of mysteries showed you what is going to happ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me, this mystery has been revealed to me, not because I have greater wisdom than anyone else alive, but so that Your Majesty may know the interpretation and that you may understand what went through your mi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r Majesty looked, and there before you stood a large statue—an enormous, dazzling statue, awesome in appearan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head of the statue was made of pure gold, its chest and arms of silver, its belly and thighs of bronz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ts legs of iron, its feet partly of iron and partly of baked cl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you were watching, a rock was cut out, but not by human hands. It struck the statue on its feet of iron and clay and smashed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iron, the clay, the bronze, the silver and the gold were all broken to pieces and became like chaff on a threshing floor in the summer. The wind swept them away without leaving a trace. But the rock that struck the statue became a huge mountain and filled the whole ear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was the dream, and now we will interpret it to the k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r Majesty, you are the king of kings. The God of heaven has given you dominion and power and might and glo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king summoned the magicians, enchanters, sorcerers and astrologers to tell him what he had dreamed. When they came in and stood before the k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 your hands he has placed all mankind and the beasts of the field and the birds in the sky. Wherever they live, he has made you ruler over them all. You are that head of go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fter you, another kingdom will arise, inferior to yours. Next, a third kingdom, one of bronze, will rule over the whole ear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inally, there will be a fourth kingdom, strong as iron—for iron breaks and smashes everything—and as iron breaks things to pieces, so it will crush and break all the othe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ust as you saw that the feet and toes were partly of baked clay and partly of iron, so this will be a divided kingdom; yet it will have some of the strength of iron in it, even as you saw iron mixed with cla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s the toes were partly iron and partly clay, so this kingdom will be partly strong and partly britt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just as you saw the iron mixed with baked clay, so the people will be a mixture and will not remain united, any more than iron mixes with cl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n the time of those kings, the God of heaven will set up a kingdom that will never be destroyed, nor will it be left to another people. It will crush all those kingdoms and bring them to an end, but it will itself endure forev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is is the meaning of the vision of the rock cut out of a mountain, but not by human hands—a rock that broke the iron, the bronze, the clay, the silver and the gold to pieces.“The great God has shown the king what will take place in the future. The dream is true and its interpretation is trustworth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King Nebuchadnezzar fell prostrate before Daniel and paid him honor and ordered that an offering and incense be presented to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king said to Daniel, “Surely your God is the God of gods and the Lord of kings and a revealer of mysteries, for you were able to reveal this myste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them, “I have had a dream that troubles me and I want to know what it mean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the king placed Daniel in a high position and lavished many gifts on him. He made him ruler over the entire province of Babylon and placed him in charge of all its wise m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oreover, at Daniel’s request the king appointed Shadrach, Meshach and Abednego administrators over the province of Babylon, while Daniel himself remained at the royal cour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astrologers answered the king, “May the king live forever! Tell your servants the dream, and we will interpret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replied to the astrologers, “This is what I have firmly decided: If you do not tell me what my dream was and interpret it, I will have you cut into pieces and your houses turned into piles of rub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ou tell me the dream and explain it, you will receive from me gifts and rewards and great honor. So tell me the dream and interpret it for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ce more they replied, “Let the king tell his servants the dream, and we will interpret it.”]]></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2026-06-23T05:56:02Z</dcterms:created>
  <dcterms:modified xsi:type="dcterms:W3CDTF">2026-06-23T05:56:02Z</dcterms:modified>
  <dc:title>Bible.com.au: Daniel 2:1-49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