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08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the North will invade the realm of the king of the South but will retreat to his own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sons will prepare for war and assemble a great army, which will sweep on like an irresistible flood and carry the battle as far as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of the South will march out in a rage and fight against the king of the North, who will raise a large army, but it will be def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rmy is carried off, the king of the South will be filled with pride and will slaughter many thousands, yet he will not remain triumph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king of the North will muster another army, larger than the first; and after several years, he will advance with a huge army fully equip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ose times many will rise against the king of the South. Those who are violent among your own people will rebel in fulfillment of the vision, but without succ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of the North will come and build up siege ramps and will capture a fortified city. The forces of the South will be powerless to resist; even their best troops will not have the strength to 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nvader will do as he pleases; no one will be able to stand against him. He will establish himself in the Beautiful Land and will have the power to destro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determine to come with the might of his entire kingdom and will make an alliance with the king of the South. And he will give him a daughter in marriage in order to overthrow the kingdom, but his plans will not succeed or help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will turn his attention to the coastlands and will take many of them, but a commander will put an end to his insolence and will turn his insolence back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first year of Darius the Mede, I took my stand to support and protect him.)The Kings of the South an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is, he will turn back toward the fortresses of his own country but will stumble and fall, to be seen no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successor will send out a tax collector to maintain the royal splendor. In a few years, however, he will be destroyed, yet not in anger 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be succeeded by a contemptible person who has not been given the honor of royalty. He will invade the kingdom when its people feel secure, and he will seize it through intrig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 overwhelming army will be swept away before him; both it and a prince of the covenant will be destro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coming to an agreement with him, he will act deceitfully, and with only a few people he will rise to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richest provinces feel secure, he will invade them and will achieve what neither his fathers nor his forefathers did. He will distribute plunder, loot and wealth among his followers. He will plot the overthrow of fortresses—but only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a large army he will stir up his strength and courage against the king of the South. The king of the South will wage war with a large and very powerful army, but he will not be able to stand because of the plots devised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eat from the king’s provisions will try to destroy him; his army will be swept away, and many will fall in batt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o kings, with their hearts bent on evil, will sit at the same table and lie to each other, but to no avail, because an end will still come at the appointed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the North will return to his own country with great wealth, but his heart will be set against the holy covenant. He will take action against it and then return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n, I tell you the truth: Three more kings will arise in Persia, and then a fourth, who will be far richer than all the others. When he has gained power by his wealth, he will stir up everyone against the kingdo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appointed time he will invade the South again, but this time the outcome will be different from what it was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ps of the western coastlands will oppose him, and he will lose heart. Then he will turn back and vent his fury against the holy covenant. He will return and show favor to those who forsake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armed forces will rise up to desecrate the temple fortress and will abolish the daily sacrifice. Then they will set up the abomination that causes de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flattery he will corrupt those who have violated the covenant, but the people who know their God will firmly resist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are wise will instruct many, though for a time they will fall by the sword or be burned or captured or plunde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fall, they will receive a little help, and many who are not sincere will joi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e wise will stumble, so that they may be refined, purified and made spotless until the time of the end, for it will still come at the appointed time.The King Who Exalts Himsel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king will do as he pleases. He will exalt and magnify himself above every god and will say unheard-of things against the God of gods. He will be successful until the time of wrath is completed, for what has been determined must take pl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show no regard for the gods of his ancestors or for the one desired by women, nor will he regard any god, but will exalt himself above them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of them, he will honor a god of fortresses; a god unknown to his ancestors he will honor with gold and silver, with precious stones and costly gif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mighty king will arise, who will rule with great power and do as he plea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ill attack the mightiest fortresses with the help of a foreign god and will greatly honor those who acknowledge him. He will make them rulers over many people and will distribute the land at a pri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e time of the end the king of the South will engage him in battle, and the king of the North will storm out against him with chariots and cavalry and a great fleet of ships. He will invade many countries and sweep through them like a flo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also invade the Beautiful Land. Many countries will fall, but Edom, Moab and the leaders of Ammon will be delivered from his ha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ill extend his power over many countries; Egypt will not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gain control of the treasures of gold and silver and all the riches of Egypt, with the Libyans and Cushites in submiss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reports from the east and the north will alarm him, and he will set out in a great rage to destroy and annihilate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pitch his royal tents between the seas at the beautiful holy mountain. Yet he will come to his end, and no one will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s arisen, his empire will be broken up and parceled out toward the four winds of heaven. It will not go to his descendants, nor will it have the power he exercised, because his empire will be uprooted and given to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the South will become strong, but one of his commanders will become even stronger than he and will rule his own kingdom with great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ome years, they will become allies. The daughter of the king of the South will go to the king of the North to make an alliance, but she will not retain her power, and he and his power will not last. In those days she will be betrayed, together with her royal escort and her father and the one who supporte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from her family line will arise to take her place. He will attack the forces of the king of the North and enter his fortress; he will fight against them and be victori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seize their gods, their metal images and their valuable articles of silver and gold and carry them off to Egypt. For some years he will leave the king of the North alon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2026-06-22T05:02:23Z</dcterms:created>
  <dcterms:modified xsi:type="dcterms:W3CDTF">2026-06-22T05:02:23Z</dcterms:modified>
  <dc:title>Bible.com.au: Daniel 11:1-45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