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was left alone, gazing at this great vision; I had no strength left, my face turned deathly pale and I was help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heard him speaking, and as I listened to him, I fell into a deep sleep, my face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hand touched me and set me trembling on my hands and kn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Daniel, you who are highly esteemed, consider carefully the words I am about to speak to you, and stand up, for I have now been sent to you.” And when he said this to me, I stood up tremb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continued, “Do not be afraid, Daniel. Since the first day that you set your mind to gain understanding and to humble yourself before your God, your words were heard, and I have come in response 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Persian kingdom resisted me twenty-one days. Then Michael, one of the chief princes, came to help me, because I was detained there with the king of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have come to explain to you what will happen to your people in the future, for the vision concerns a time yet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he was saying this to me, I bowed with my face toward the ground and was speech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one who looked like a man touched my lips, and I opened my mouth and began to speak. I said to the one standing before me, “I am overcome with anguish because of the vision, my lord, and I feel very we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can I, your servant, talk with you, my lord? My strength is gone and I can hardly breat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Vision of a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 the one who looked like a man touched me and gave me streng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be afraid, you who are highly esteemed,” he said. “Peace! Be strong now; be strong.”When he spoke to me, I was strengthened and said, “Speak, my lord, since you have given me streng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aid, “Do you know why I have come to you? Soon I will return to fight against the prince of Persia, and when I go, the prince of Greece will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first I will tell you what is written in the Book of Truth. (No one supports me against them except Michael, your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revelation was given to Daniel (who was called Belteshazzar). Its message was true and it concerned a great war. The understanding of the message came to him in a v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I, Daniel, mourned for three wee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choice food; no meat or wine touched my lips; and I used no lotions at all until the three weeks were 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wenty-fourth day of the first month, as I was standing on the bank of the great river, the Tigr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ooked up and there before me was a man dressed in linen, with a belt of fine gold from Uphaz a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was like topaz, his face like lightning, his eyes like flaming torches, his arms and legs like the gleam of burnished bronze, and his voice like the sound of a multitu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aniel, was the only one who saw the vision; those who were with me did not see it, but such terror overwhelmed them that they fled and hid themselve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2026-08-01T09:02:20Z</dcterms:created>
  <dcterms:modified xsi:type="dcterms:W3CDTF">2026-08-01T09:02:20Z</dcterms:modified>
  <dc:title>Bible.com.au: Daniel 10:1-21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