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56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4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coming with Onesimus, our faithful and dear brother, who is one of you. They will tell you everything that is happening 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ellow prisoner Aristarchus sends you his greetings, as does Mark, the cousin of Barnabas. (You have received instructions about him; if he comes to you, welcome him.)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, who is called Justus, also sends greetings. These are the only Jews among my co-workers for the kingdom of God, and they have proved a comfort to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 who is one of you and a servant of Christ Jesus, sends greetings. He is always wrestling in prayer for you, that you may stand firm in all the will of God, mature and fully assu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vouch for him that he is working hard for you and for those at Laodicea and Hierapoli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dear friend Luke, the doctor, and Demas send greeti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y greetings to the brothers and sisters at Laodicea, and to Nympha and the church in her hou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letter has been read to you, see that it is also read in the church of the Laodiceans and that you in turn read the letter from Laodice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Archippus: “See to it that you complete the ministry you have received in the Lord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Paul, write this greeting in my own hand. Remember my chains. Grace be with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ters, provide your slaves with what is right and fair, because you know that you also have a Master in heaven.Further Instruc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vote yourselves to prayer, being watchful and thankf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ay for us, too, that God may open a door for our message, so that we may proclaim the mystery of Christ, for which I am in chai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that I may proclaim it clearly, as I shou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 in the way you act toward outsiders; make the most of every opportuni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conversation be always full of grace, seasoned with salt, so that you may know how to answer everyone.Final Greeting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ychicus will tell you all the news about me. He is a dear brother, a faithful minister and fellow servant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ending him to you for the express purpose that you may know about our circumstances and that he may encourage your hear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2026-06-25T17:43:09Z</dcterms:created>
  <dcterms:modified xsi:type="dcterms:W3CDTF">2026-06-25T17:43:09Z</dcterms:modified>
  <dc:title>Bible.com.au: Colossians 4:1-18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