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4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w you must also rid yourselves of all such things as these: anger, rage, malice, slander, and filthy language from your lip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lie to each other, since you have taken off your old self with its practi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ve put on the new self, which is being renewed in knowledge in the image of its Creat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e there is no Gentile or Jew, circumcised or uncircumcised, barbarian, Scythian, slave or free, but Christ is all, and is in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as God’s chosen people, holy and dearly loved, clothe yourselves with compassion, kindness, humility, gentleness and pati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ar with each other and forgive one another if any of you has a grievance against someone. Forgive as the Lord forgave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ver all these virtues put on love, which binds them all together in perfect un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t the peace of Christ rule in your hearts, since as members of one body you were called to peace. And be thankf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the message of Christ dwell among you richly as you teach and admonish one another with all wisdom through psalms, hymns, and songs from the Spirit, singing to God with gratitude in your hear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atever you do, whether in word or deed, do it all in the name of the Lord Jesus, giving thanks to God the Father through him.Instructions for Christian Househol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ving as Those Made Alive in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ves, submit yourselves to your husbands, as is fitting in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usbands, love your wives and do not be harsh with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hildren, obey your parents in everything, for this pleases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athers, do not embitter your children, or they will become discourag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laves, obey your earthly masters in everything; and do it, not only when their eye is on you and to curry their favor, but with sincerity of heart and reverence for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atever you do, work at it with all your heart, as working for the Lord, not for human mast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nce you know that you will receive an inheritance from the Lord as a reward. It is the Lord Christ you are serv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yone who does wrong will be repaid for their wrongs, and there is no favoritis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nce, then, you have been raised with Christ, set your hearts on things above, where Christ is, seated at the right hand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t your minds on things above, not on earthly thing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you died, and your life is now hidden with Christ in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Christ, who is your life, appears, then you also will appear with him in glo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ut to death, therefore, whatever belongs to your earthly nature: sexual immorality, impurity, lust, evil desires and greed, which is idolat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of these, the wrath of God is com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used to walk in these ways, in the life you once lived.]]></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2026-06-15T08:46:15Z</dcterms:created>
  <dcterms:modified xsi:type="dcterms:W3CDTF">2026-06-15T08:46:15Z</dcterms:modified>
  <dc:title>Bible.com.au: Colossians 3:1-25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