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30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s God’s chosen people, holy and dearly loved, clothe yourselves with compassion, kindness, humility, gentleness and pati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ar with each other and forgive one another if any of you has a grievance against someone. Forgive as the Lord forgav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ver all these virtues put on love, which binds them all together in perfect un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the peace of Christ rule in your hearts, since as members of one body you were called to peace. And be thank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message of Christ dwell among you richly as you teach and admonish one another with all wisdom through psalms, hymns, and songs from the Spirit, singing to God with gratitude in your he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atever you do, whether in word or deed, do it all in the name of the Lord Jesus, giving thanks to God the Father through him.Instructions for Christian Househo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2026-06-10T17:57:29Z</dcterms:created>
  <dcterms:modified xsi:type="dcterms:W3CDTF">2026-06-10T17:57:29Z</dcterms:modified>
  <dc:title>Bible.com.au: Colossians 3:12-17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