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presProps" Target="presProps.xml"/>
  <Relationship Id="rId8" Type="http://schemas.openxmlformats.org/officeDocument/2006/relationships/viewProps" Target="viewProps.xml"/>
  <Relationship Id="rId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6941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lossians 1:19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od was pleased to have all his fullness dwell in him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rough him to reconcile to himself all things, whether things on earth or things in heaven, by making peace through his blood, shed on the cros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3">
  <a:themeElements>
    <a:clrScheme name="Theme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2026-06-04T06:05:43Z</dcterms:created>
  <dcterms:modified xsi:type="dcterms:W3CDTF">2026-06-04T06:05:43Z</dcterms:modified>
  <dc:title>Bible.com.au: Colossians 1:19-20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