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14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lossians 1:19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was pleased to have all his fullness dwell in him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rough him to reconcile to himself all things, whether things on earth or things in heaven, by making peace through his blood, shed on the cro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2026-08-23T15:13:13Z</dcterms:created>
  <dcterms:modified xsi:type="dcterms:W3CDTF">2026-08-23T15:13:13Z</dcterms:modified>
  <dc:title>Bible.com.au: Colossians 1:19-20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