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9844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lossians 1:15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 is the image of the invisible God, the firstborn over all creati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him all things were created: things in heaven and on earth, visible and invisible, whether thrones or powers or rulers or authorities; all things have been created through him and for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before all things, and in him all things hold togeth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is the head of the body, the church; he is the beginning and the firstborn from among the dead, so that in everything he might have the supremac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was pleased to have all his fullness dwell in him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rough him to reconcile to himself all things, whether things on earth or things in heaven, by making peace through his blood, shed on the cro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0">
  <a:themeElements>
    <a:clrScheme name="Theme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2026-06-24T06:22:51Z</dcterms:created>
  <dcterms:modified xsi:type="dcterms:W3CDTF">2026-06-24T06:22:51Z</dcterms:modified>
  <dc:title>Bible.com.au: Colossians 1:15-20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