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not the land tremble for this,and all who live in it mourn?The whole land will rise like the Nile;it will be stirred up and then sinklike the river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declares the Sovereign Lord,“I will make the sun go down at noonand darken the earth in broad dayl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urn your religious festivals into mourningand all your singing into weeping.I will make all of you wear sackclothand shave your heads.I will make that time like mourning for an only sonand the end of it like a bitter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ays are coming,” declares the Sovereign Lord,“when I will send a famine through the land—not a famine of food or a thirst for water,but a famine of hearing the words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will stagger from sea to seaand wander from north to east,searching for the word of the Lord,but they will not fin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at day“the lovely young women and strong young menwill faint because of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swear by the sin of Samaria—who say, ‘As surely as your god lives, Dan,’or, ‘As surely as the god of Beersheba lives’—they will fall, never to ris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Basket of Ripe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Sovereign Lord showed me: a basket of ripe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do you see, Amos?” he asked.“A basket of ripe fruit,” I answered.Then the Lord said to me, “The time is ripe for my people Israel; I will spare them no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at day,” declares the Sovereign Lord, “the songs in the temple will turn to wailing. Many, many bodies—flung everywhere! Sil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is, you who trample the needyand do away with the poor of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ing,“When will the New Moon be overthat we may sell grain,and the Sabbath be endedthat we may market wheat?”—skimping on the measure,boosting the priceand cheating with dishonest sca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ying the poor with silverand the needy for a pair of sandals,selling even the sweepings with the wh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s sworn by himself, the Pride of Jacob: “I will never forget anything they have don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2026-06-09T22:04:44Z</dcterms:created>
  <dcterms:modified xsi:type="dcterms:W3CDTF">2026-06-09T22:04:44Z</dcterms:modified>
  <dc:title>Bible.com.au: Amos 8:1-14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