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sked me, “What do you see, Amos?”“A plumb line,” I replied.Then the Lord said, “Look, I am setting a plumb line among my people Israel; I will spare them no l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high places of Isaac will be destroyedand the sanctuaries of Israel will be ruined;with my sword I will rise against the house of Jeroboam.”Amos and Amazi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the priest of Bethel sent a message to Jeroboam king of Israel: “Amos is raising a conspiracy against you in the very heart of Israel. The land cannot bear all his 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Amos is saying:“ ‘Jeroboam will die by the sword,and Israel will surely go into exile,away from their native land.’ 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maziah said to Amos, “Get out, you seer! Go back to the land of Judah. Earn your bread there and do your prophesying t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prophesy anymore at Bethel, because this is the king’s sanctuary and the temple of the kingdom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answered Amaziah, “I was neither a prophet nor the son of a prophet, but I was a shepherd, and I also took care of sycamore-fig tr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ok me from tending the flock and said to me, ‘Go, prophesy to my people Israel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hear the word of the Lord. You say,“ ‘Do not prophesy against Israel,and stop preaching against the descendants of Isaac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this is what the Lord says:“ ‘Your wife will become a prostitute in the city,and your sons and daughters will fall by the sword.Your land will be measured and divided up,and you yourself will die in a pagan country.And Israel will surely go into exile,away from their native land.’ 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, Fire and a Plumb Lin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Sovereign Lord showed me: He was preparing swarms of locusts after the king’s share had been harvested and just as the late crops were coming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ad stripped the land clean, I cried out, “Sovereign Lord, forgive! How can Jacob survive? He is so small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relented.“This will not happen,” the Lord sa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Sovereign Lord showed me: The Sovereign Lord was calling for judgment by fire; it dried up the great deep and devoured th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ried out, “Sovereign Lord, I beg you, stop! How can Jacob survive? He is so small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relented.“This will not happen either,” the Sovereign Lord sa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he showed me: The Lord was standing by a wall that had been built true to plumb, with a plumb line in hi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2026-06-24T14:29:19Z</dcterms:created>
  <dcterms:modified xsi:type="dcterms:W3CDTF">2026-06-24T14:29:19Z</dcterms:modified>
  <dc:title>Bible.com.au: Amos 7:1-17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