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65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4: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eople staggered from town to town for waterbut did not get enough to drink,yet you have not returned to me,”declares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ny times I struck your gardens and vineyards,destroying them with blight and mildew.Locusts devoured your fig and olive trees,yet you have not returned to me,”declares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sent plagues among youas I did to Egypt.I killed your young men with the sword,along with your captured horses.I filled your nostrils with the stench of your camps,yet you have not returned to me,”declares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overthrew some of youas I overthrew Sodom and Gomorrah.You were like a burning stick snatched from the fire,yet you have not returned to me,”declares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is is what I will do to you, Israel,and because I will do this to you, Israel,prepare to meet your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ho forms the mountains,who creates the wind,and who reveals his thoughts to mankind,who turns dawn to darkness,and treads on the heights of the earth—the Lord God Almighty is his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Has Not Returned to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ar this word, you cows of Bashan on Mount Samaria,you women who oppress the poor and crush the needyand say to your husbands, “Bring us some drink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vereign Lord has sworn by his holiness:“The time will surely comewhen you will be taken away with hooks,the last of you with fishhook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will each go straight outthrough breaches in the wall.You will be cast out toward Harmon,”declares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 to Bethel and sin;go to Gilgal and sin yet more.Bring your sacrifices every morning,your tithes every three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rn leavened bread as a thank offeringand brag about your freewill offerings—boast about them, you Israelites,for this is what you love to do,”declares the Sovereign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gave you empty stomachs in every cityand lack of bread in every town,yet you have not returned to me,”declares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also withheld rain from youwhen the harvest was still three months away.I sent rain on one town,but withheld it from another.One field had rain;another had none and dried up.]]></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2026-08-03T15:18:44Z</dcterms:created>
  <dcterms:modified xsi:type="dcterms:W3CDTF">2026-08-03T15:18:44Z</dcterms:modified>
  <dc:title>Bible.com.au: Amos 4:1-13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