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132813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mos 4:1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Hear this word, you cows of Bashan on Mount Samaria,you women who oppress the poor and crush the needyand say to your husbands, “Bring us some drinks!”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2026-06-24T14:37:39Z</dcterms:created>
  <dcterms:modified xsi:type="dcterms:W3CDTF">2026-06-24T14:37:39Z</dcterms:modified>
  <dc:title>Bible.com.au: Amos 4:1 (NIV)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