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715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4: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 word, you cows of Bashan on Mount Samaria,you women who oppress the poor and crush the needyand say to your husbands, “Bring us some drinks!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2026-09-04T20:54:31Z</dcterms:created>
  <dcterms:modified xsi:type="dcterms:W3CDTF">2026-09-04T20:54:31Z</dcterms:modified>
  <dc:title>Bible.com.au: Amos 4:1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