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6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has roared—who will not fear?The Sovereign Lord has spoken—who can but prophesy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o the fortresses of Ashdodand to the fortresses of Egypt:“Assemble yourselves on the mountains of Samaria;see the great unrest within herand the oppression among her peopl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do not know how to do right,” declares the Lord,“who store up in their fortresseswhat they have plundered and loote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Sovereign Lord says:“An enemy will overrun your land,pull down your strongholdsand plunder your fortresse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As a shepherd rescues from the lion’s mouthonly two leg bones or a piece of an ear,so will the Israelites living in Samaria be rescued,with only the head of a bedand a piece of fabric from a couc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 this and testify against the descendants of Jacob,” declares the Lord, the Lord God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day I punish Israel for her sins,I will destroy the altars of Bethel;the horns of the altar will be cut offand fall to the grou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r down the winter housealong with the summer house;the houses adorned with ivory will be destroyedand the mansions will be demolished,”declare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nesses Summoned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 word, people of Israel, the word the Lord has spoken against you—against the whole family I brought up out of Egyp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only have I chosenof all the families of the earth;therefore I will punish youfor all your sin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wo walk togetherunless they have agreed to do s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thicketwhen it has no prey?Does it growl in its denwhen it has caught no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swoop down to a trap on the groundwhen no bait is there?Does a trap spring up from the groundif it has not caught anyth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trumpet sounds in a city,do not the people tremble?When disaster comes to a city,has not the Lord caused i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Sovereign Lord does nothingwithout revealing his planto his servants the prophe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2026-08-01T18:57:47Z</dcterms:created>
  <dcterms:modified xsi:type="dcterms:W3CDTF">2026-08-01T18:57:47Z</dcterms:modified>
  <dc:title>Bible.com.au: Amos 3:1-15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