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47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I destroyed the Amorites before them,though they were tall as the cedarsand strong as the oaks.I destroyed their fruit aboveand their roots bel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out of Egyptand led you forty years in the wildernessto give you the land of the Amorit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lso raised up prophets from among your childrenand Nazirites from among your youths.Is this not true, people of Israel?”declares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you made the Nazirites drink wineand commanded the prophets not to prophes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then, I will crush youas a cart crushes when loaded with gr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ift will not escape,the strong will not muster their strength,and the warrior will not save his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cher will not stand his ground,the fleet-footed soldier will not get away,and the horseman will not save his li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bravest warriorswill flee naked on that day,”declare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For three sins of Moab,even for four, I will not relent.Because he burned to ashesthe bones of Edom’s k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fire on Moabthat will consume the fortresses of Kerioth.Moab will go down in great tumultamid war cries and the blast of the trump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her rulerand kill all her officials with him,”say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For three sins of Judah,even for four, I will not relent.Because they have rejected the law of the Lordand have not kept his decrees,because they have been led astray by false gods,the gods their ancestors follow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fire on Judahthat will consume the fortresses of Jerusalem.”Judgment on Isra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“For three sins of Israel,even for four, I will not relent.They sell the innocent for silver,and the needy for a pair of sanda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ample on the heads of the pooras on the dust of the groundand deny justice to the oppressed.Father and son use the same girland so profane my holy n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e down beside every altaron garments taken in pledge.In the house of their godthey drink wine taken as fi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2026-06-06T15:08:45Z</dcterms:created>
  <dcterms:modified xsi:type="dcterms:W3CDTF">2026-06-06T15:08:45Z</dcterms:modified>
  <dc:title>Bible.com.au: Amos 2:1-16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