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9124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os 2:1-1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Yet I destroyed the Amorites before them,though they were tall as the cedarsand strong as the oaks.I destroyed their fruit aboveand their roots below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brought you up out of Egyptand led you forty years in the wildernessto give you the land of the Amorite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 also raised up prophets from among your childrenand Nazirites from among your youths.Is this not true, people of Israel?”declares the Lor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But you made the Nazirites drink wineand commanded the prophets not to prophesy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Now then, I will crush youas a cart crushes when loaded with grai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wift will not escape,the strong will not muster their strength,and the warrior will not save his lif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archer will not stand his ground,the fleet-footed soldier will not get away,and the horseman will not save his lif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the bravest warriorswill flee naked on that day,”declares the Lor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what the Lord says:“For three sins of Moab,even for four, I will not relent.Because he burned to ashesthe bones of Edom’s king,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end fire on Moabthat will consume the fortresses of Kerioth.Moab will go down in great tumultamid war cries and the blast of the trumpe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destroy her rulerand kill all her officials with him,”says the Lor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what the Lord says:“For three sins of Judah,even for four, I will not relent.Because they have rejected the law of the Lordand have not kept his decrees,because they have been led astray by false gods,the gods their ancestors followed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end fire on Judahthat will consume the fortresses of Jerusalem.”Judgment on Israel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what the Lord says:“For three sins of Israel,even for four, I will not relent.They sell the innocent for silver,and the needy for a pair of sandal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rample on the heads of the pooras on the dust of the groundand deny justice to the oppressed.Father and son use the same girland so profane my holy nam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lie down beside every altaron garments taken in pledge.In the house of their godthey drink wine taken as fine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9">
  <a:themeElements>
    <a:clrScheme name="Theme7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2026-08-06T00:09:34Z</dcterms:created>
  <dcterms:modified xsi:type="dcterms:W3CDTF">2026-08-06T00:09:34Z</dcterms:modified>
  <dc:title>Bible.com.au: Amos 2:1-16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