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3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Lord says:“For three sins of Tyre,even for four, I will not relent.Because she sold whole communities of captives to Edom,disregarding a treaty of brotherh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send fire on the walls of Tyrethat will consume her fortres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what the Lord says:“For three sins of Edom,even for four, I will not relent.Because he pursued his brother with a swordand slaughtered the women of the land,because his anger raged continuallyand his fury flamed uncheck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end fire on Temanthat will consume the fortresses of Bozr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what the Lord says:“For three sins of Ammon,even for four, I will not relent.Because he ripped open the pregnant women of Gileadin order to extend his bord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set fire to the walls of Rabbahthat will consume her fortressesamid war cries on the day of battle,amid violent winds on a stormy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r king will go into exile,he and his officials together,”says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Amos, one of the shepherds of Tekoa—the vision he saw concerning Israel two years before the earthquake, when Uzziah was king of Judah and Jeroboam son of Jehoash was king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The Lord roars from Zionand thunders from Jerusalem;the pastures of the shepherds dry up,and the top of Carmel withers.”Judgment on Israel’s Neighb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at the Lord says:“For three sins of Damascus,even for four, I will not relent.Because she threshed Gileadwith sledges having iron te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send fire on the house of Hazaelthat will consume the fortresses of Ben-Had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reak down the gate of Damascus;I will destroy the king who is in the Valley of Avenand the one who holds the scepter in Beth Eden.The people of Aram will go into exile to Kir,”says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what the Lord says:“For three sins of Gaza,even for four, I will not relent.Because she took captive whole communitiesand sold them to E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send fire on the walls of Gazathat will consume her fortres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destroy the king of Ashdodand the one who holds the scepter in Ashkelon.I will turn my hand against Ekron,till the last of the Philistines are dead,”says the Sovereign Lord.]]></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2026-08-24T18:46:00Z</dcterms:created>
  <dcterms:modified xsi:type="dcterms:W3CDTF">2026-08-24T18:46:00Z</dcterms:modified>
  <dc:title>Bible.com.au: Amos 1:1-15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