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for some time a man named Simon had practiced sorcery in the city and amazed all the people of Samaria. He boasted that he was someone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both high and low, gave him their attention and exclaimed, “This man is rightly called the Great Power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llowed him because he had amazed them for a long time with his sorc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Philip as he proclaimed the good news of the kingdom of God and the name of Jesus Christ, they were baptized, both men and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mon himself believed and was baptized. And he followed Philip everywhere, astonished by the great signs and miracles he s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postles in Jerusalem heard that Samaria had accepted the word of God, they sent Peter and John to Sama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arrived, they prayed for the new believers there that they might receive the Holy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Holy Spirit had not yet come on any of them; they had simply been baptized in the name of the Lord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eter and John placed their hands on them, and they received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mon saw that the Spirit was given at the laying on of the apostles’ hands, he offered them m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approved of their killing him.The Church Persecuted and ScatteredOn that day a great persecution broke out against the church in Jerusalem, and all except the apostles were scattered throughout Judea and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Give me also this ability so that everyone on whom I lay my hands may receive the Holy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answered: “May your money perish with you, because you thought you could buy the gift of God with mon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 part or share in this ministry, because your heart is not right before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pent of this wickedness and pray to the Lord in the hope that he may forgive you for having such a thought in your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see that you are full of bitterness and captive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imon answered, “Pray to the Lord for me so that nothing you have said may happe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had further proclaimed the word of the Lord and testified about Jesus, Peter and John returned to Jerusalem, preaching the gospel in many Samaritan villages.Philip and the Ethiop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n angel of the Lord said to Philip, “Go south to the road—the desert road—that goes down from Jerusalem to Gaz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started out, and on his way he met an Ethiopian eunuch, an important official in charge of all the treasury of the Kandake, queen of the Ethiopians. This man had gone to Jerusalem to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 his way home was sitting in his chariot reading the Book of Isaiah the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ly men buried Stephen and mourned deeply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Go to that chariot and stay nea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Philip ran up to the chariot and heard the man reading Isaiah the prophet. “Do you understand what you are reading?” Philip ask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can I,” he said, “unless someone explains it to me?” So he invited Philip to come up and sit with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passage of Scripture the eunuch was reading:“He was led like a sheep to the slaughter,and as a lamb before its shearer is silent,so he did not open his m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is humiliation he was deprived of justice.Who can speak of his descendants?For his life was taken from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unuch asked Philip, “Tell me, please, who is the prophet talking about, himself or someone el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Philip began with that very passage of Scripture and told him the good news about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y traveled along the road, they came to some water and the eunuch said, “Look, here is water. What can stand in the way of my being baptiz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gave orders to stop the chariot. Then both Philip and the eunuch went down into the water and Philip baptiz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ul began to destroy the church. Going from house to house, he dragged off both men and women and put them in prison.Philip in Sama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came up out of the water, the Spirit of the Lord suddenly took Philip away, and the eunuch did not see him again, but went on his way rejoic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however, appeared at Azotus and traveled about, preaching the gospel in all the towns until he reached Caesar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had been scattered preached the word wherever they w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down to a city in Samaria and proclaimed the Messiah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rowds heard Philip and saw the signs he performed, they all paid close attention to what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 shrieks, impure spirits came out of many, and many who were paralyzed or lame wer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re was great joy in that city.Simon the Sorcer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2026-06-15T08:06:18Z</dcterms:created>
  <dcterms:modified xsi:type="dcterms:W3CDTF">2026-06-15T08:06:18Z</dcterms:modified>
  <dc:title>Bible.com.au: Acts 8:1-40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