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7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for some time a man named Simon had practiced sorcery in the city and amazed all the people of Samaria. He boasted that he was someone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eople, both high and low, gave him their attention and exclaimed, “This man is rightly called the Great Power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followed him because he had amazed them for a long time with his sorce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y believed Philip as he proclaimed the good news of the kingdom of God and the name of Jesus Christ, they were baptized, both men and wo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mon himself believed and was baptized. And he followed Philip everywhere, astonished by the great signs and miracles he s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apostles in Jerusalem heard that Samaria had accepted the word of God, they sent Peter and John to Sama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arrived, they prayed for the new believers there that they might receive the Holy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 Holy Spirit had not yet come on any of them; they had simply been baptized in the name of the Lord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eter and John placed their hands on them, and they received the Holy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imon saw that the Spirit was given at the laying on of the apostles’ hands, he offered them mon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ul approved of their killing him.The Church Persecuted and ScatteredOn that day a great persecution broke out against the church in Jerusalem, and all except the apostles were scattered throughout Judea and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Give me also this ability so that everyone on whom I lay my hands may receive the Holy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answered: “May your money perish with you, because you thought you could buy the gift of God with mon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no part or share in this ministry, because your heart is not right before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pent of this wickedness and pray to the Lord in the hope that he may forgive you for having such a thought in your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see that you are full of bitterness and captive to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imon answered, “Pray to the Lord for me so that nothing you have said may happen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y had further proclaimed the word of the Lord and testified about Jesus, Peter and John returned to Jerusalem, preaching the gospel in many Samaritan villages.Philip and the Ethiopi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n angel of the Lord said to Philip, “Go south to the road—the desert road—that goes down from Jerusalem to Gaz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started out, and on his way he met an Ethiopian eunuch, an important official in charge of all the treasury of the Kandake, queen of the Ethiopians. This man had gone to Jerusalem to worshi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 his way home was sitting in his chariot reading the Book of Isaiah the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ly men buried Stephen and mourned deeply for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pirit told Philip, “Go to that chariot and stay near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Philip ran up to the chariot and heard the man reading Isaiah the prophet. “Do you understand what you are reading?” Philip ask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 can I,” he said, “unless someone explains it to me?” So he invited Philip to come up and sit with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passage of Scripture the eunuch was reading:“He was led like a sheep to the slaughter,and as a lamb before its shearer is silent,so he did not open his mou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his humiliation he was deprived of justice.Who can speak of his descendants?For his life was taken from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eunuch asked Philip, “Tell me, please, who is the prophet talking about, himself or someone el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Philip began with that very passage of Scripture and told him the good news about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y traveled along the road, they came to some water and the eunuch said, “Look, here is water. What can stand in the way of my being baptiz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gave orders to stop the chariot. Then both Philip and the eunuch went down into the water and Philip baptiz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aul began to destroy the church. Going from house to house, he dragged off both men and women and put them in prison.Philip in Sama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y came up out of the water, the Spirit of the Lord suddenly took Philip away, and the eunuch did not see him again, but went on his way rejoic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hilip, however, appeared at Azotus and traveled about, preaching the gospel in all the towns until he reached Caesar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who had been scattered preached the word wherever they w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ilip went down to a city in Samaria and proclaimed the Messiah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crowds heard Philip and saw the signs he performed, they all paid close attention to what h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ith shrieks, impure spirits came out of many, and many who were paralyzed or lame were h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re was great joy in that city.Simon the Sorcerer]]></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2026-06-09T21:44:11Z</dcterms:created>
  <dcterms:modified xsi:type="dcterms:W3CDTF">2026-06-09T21:44:11Z</dcterms:modified>
  <dc:title>Bible.com.au: Acts 8:1-40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