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023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34-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a Pharisee named Gamaliel, a teacher of the law, who was honored by all the people, stood up in the Sanhedrin and ordered that the men be put outside for a little whi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addressed the Sanhedrin: “Men of Israel, consider carefully what you intend to do to these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ago Theudas appeared, claiming to be somebody, and about four hundred men rallied to him. He was killed, all his followers were dispersed, and it all came to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him, Judas the Galilean appeared in the days of the census and led a band of people in revolt. He too was killed, and all his followers were scatt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in the present case I advise you: Leave these men alone! Let them go! For if their purpose or activity is of human origin, it will fa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is from God, you will not be able to stop these men; you will only find yourselves fighting against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s speech persuaded them. They called the apostles in and had them flogged. Then they ordered them not to speak in the name of Jesus, and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2026-06-18T12:34:36Z</dcterms:created>
  <dcterms:modified xsi:type="dcterms:W3CDTF">2026-06-18T12:34:36Z</dcterms:modified>
  <dc:title>Bible.com.au: Acts 5:34-40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