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25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jumped to his feet and began to walk. Then he went with them into the temple courts, walking and jump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all the people saw him walking and prais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cognized him as the same man who used to sit begging at the temple gate called Beautiful, and they were filled with wonder and amazement at what had happened to him.Peter Speaks to the Onlook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man held on to Peter and John, all the people were astonished and came running to them in the place called Solomon’s Colonn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Peter saw this, he said to them: “Fellow Israelites, why does this surprise you? Why do you stare at us as if by our own power or godliness we had made this man wa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Isaac and Jacob, the God of our fathers, has glorified his servant Jesus. You handed him over to be killed, and you disowned him before Pilate, though he had decided to let him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disowned the Holy and Righteous One and asked that a murderer be released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illed the author of life, but God raised him from the dead. We are witnesses of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faith in the name of Jesus, this man whom you see and know was made strong. It is Jesus’ name and the faith that comes through him that has completely healed him, as you can all s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ellow Israelites, I know that you acted in ignorance, as did your lead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Heals a Lame Begg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is is how God fulfilled what he had foretold through all the prophets, saying that his Messiah would suff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then, and turn to God, so that your sins may be wiped out, that times of refreshing may come fro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he may send the Messiah, who has been appointed for you—eve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ven must receive him until the time comes for God to restore everything, as he promised long ago through his holy proph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oses said, ‘The Lord your God will raise up for you a prophet like me from among your own people; you must listen to everything he tell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does not listen to him will be completely cut off from their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deed, beginning with Samuel, all the prophets who have spoken have foretold these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are heirs of the prophets and of the covenant God made with your fathers. He said to Abraham, ‘Through your offspring all peoples on earth will be bles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God raised up his servant, he sent him first to you to bless you by turning each of you from your wicked w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Peter and John were going up to the temple at the time of prayer—at three in the afterno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 man who was lame from birth was being carried to the temple gate called Beautiful, where he was put every day to beg from those going into the temple cou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aw Peter and John about to enter, he asked them for m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looked straight at him, as did John. Then Peter said, “Look a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man gave them his attention, expecting to get something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eter said, “Silver or gold I do not have, but what I do have I give you. In the name of Jesus Christ of Nazareth,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ing him by the right hand, he helped him up, and instantly the man’s feet and ankles became strong.]]></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2026-07-22T07:44:56Z</dcterms:created>
  <dcterms:modified xsi:type="dcterms:W3CDTF">2026-07-22T07:44:56Z</dcterms:modified>
  <dc:title>Bible.com.au: Acts 3:1-26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