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father was sick in bed, suffering from fever and dysentery. Paul went in to see him and, after prayer, placed his hands on him and heal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is had happened, the rest of the sick on the island came and were cu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onored us in many ways; and when we were ready to sail, they furnished us with the supplies we needed.Paul’s Arrival at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ree months we put out to sea in a ship that had wintered in the island—it was an Alexandrian ship with the figurehead of the twin gods Castor and Pollux.]]></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put in at Syracuse and stayed there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we set sail and arrived at Rhegium. The next day the south wind came up, and on the following day we reached Puteo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e found some brothers and sisters who invited us to spend a week with them. And so we came to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brothers and sisters there had heard that we were coming, and they traveled as far as the Forum of Appius and the Three Taverns to meet us. At the sight of these people Paul thanked God and was encourag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we got to Rome, Paul was allowed to live by himself, with a soldier to guard him.Paul Preaches at Rome Under Gu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ree days later he called together the local Jewish leaders. When they had assembled, Paul said to them: “My brothers, although I have done nothing against our people or against the customs of our ancestors, I was arrested in Jerusalem and handed over to the Rom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shore on Malt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examined me and wanted to release me, because I was not guilty of any crime deserving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Jews objected, so I was compelled to make an appeal to Caesar. I certainly did not intend to bring any charge against my own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is reason I have asked to see you and talk with you. It is because of the hope of Israel that I am bound with this ch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replied, “We have not received any letters from Judea concerning you, and none of our people who have come from there has reported or said anything bad abou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e want to hear what your views are, for we know that people everywhere are talking against this s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rranged to meet Paul on a certain day, and came in even larger numbers to the place where he was staying. He witnessed to them from morning till evening, explaining about the kingdom of God, and from the Law of Moses and from the Prophets he tried to persuade them about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were convinced by what he said, but others would not belie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disagreed among themselves and began to leave after Paul had made this final statement: “The Holy Spirit spoke the truth to your ancestors when he said through Isaiah the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Go to this people and say,“You will be ever hearing but never understanding;you will be ever seeing but never perce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is people’s heart has become calloused;they hardly hear with their ears,and they have closed their eyes.Otherwise they might see with their eyes,hear with their ears,understand with their heartsand turn, and I would heal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safely on shore, we found out that the island was called Malt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I want you to know that God’s salvation has been sent to the Gentiles, and they will list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wo whole years Paul stayed there in his own rented house and welcomed all who came to see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proclaimed the kingdom of God and taught about the Lord Jesus Christ—with all boldness and without hindr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slanders showed us unusual kindness. They built a fire and welcomed us all because it was raining and c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gathered a pile of brushwood and, as he put it on the fire, a viper, driven out by the heat, fastened itself on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islanders saw the snake hanging from his hand, they said to each other, “This man must be a murderer; for though he escaped from the sea, the goddess Justice has not allowed him to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Paul shook the snake off into the fire and suffered no ill effec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expected him to swell up or suddenly fall dead; but after waiting a long time and seeing nothing unusual happen to him, they changed their minds and said he was a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n estate nearby that belonged to Publius, the chief official of the island. He welcomed us to his home and showed us generous hospitality for three days.]]></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2026-06-01T22:32:48Z</dcterms:created>
  <dcterms:modified xsi:type="dcterms:W3CDTF">2026-06-01T22:32:48Z</dcterms:modified>
  <dc:title>Bible.com.au: Acts 28:1-31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