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7: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Sails for R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t was decided that we would sail for Italy, Paul and some other prisoners were handed over to a centurion named Julius, who belonged to the Imperial Regim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boarded a ship from Adramyttium about to sail for ports along the coast of the province of Asia, and we put out to sea. Aristarchus, a Macedonian from Thessalonica, was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e landed at Sidon; and Julius, in kindness to Paul, allowed him to go to his friends so they might provide for his ne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there we put out to sea again and passed to the lee of Cyprus because the winds were against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we had sailed across the open sea off the coast of Cilicia and Pamphylia, we landed at Myra in Ly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the centurion found an Alexandrian ship sailing for Italy and put us on bo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made slow headway for many days and had difficulty arriving off Cnidus. When the wind did not allow us to hold our course, we sailed to the lee of Crete, opposite Salm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moved along the coast with difficulty and came to a place called Fair Havens, near the town of La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ch time had been lost, and sailing had already become dangerous because by now it was after the Day of Atonement. So Paul warn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n, I can see that our voyage is going to be disastrous and bring great loss to ship and cargo, and to our own lives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enturion, instead of listening to what Paul said, followed the advice of the pilot and of the owner of the shi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the harbor was unsuitable to winter in, the majority decided that we should sail on, hoping to reach Phoenix and winter there. This was a harbor in Crete, facing both southwest and northwest.The Sto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a gentle south wind began to blow, they saw their opportunity; so they weighed anchor and sailed along the shore of Cre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fore very long, a wind of hurricane force, called the Northeaster, swept down from the isl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hip was caught by the storm and could not head into the wind; so we gave way to it and were driven al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we passed to the lee of a small island called Cauda, we were hardly able to make the lifeboat sec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men hoisted it aboard. Then they passed ropes under the ship itself to hold it together. Because they were afraid they would run aground on the sandbars of Syrtis, they lowered the sea anchor and let the ship be driven a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took such a violent battering from the storm that the next day they began to throw the cargo overbo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third day, they threw the ship’s tackle overboard with their own han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neither sun nor stars appeared for many days and the storm continued raging, we finally gave up all hope of being sav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y had gone a long time without food, Paul stood up before them and said: “Men, you should have taken my advice not to sail from Crete; then you would have spared yourselves this damage and l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I urge you to keep up your courage, because not one of you will be lost; only the ship will be destroy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ast night an angel of the God to whom I belong and whom I serve stood beside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 ‘Do not be afraid, Paul. You must stand trial before Caesar; and God has graciously given you the lives of all who sail with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keep up your courage, men, for I have faith in God that it will happen just as he told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evertheless, we must run aground on some island.”The Shipwre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fourteenth night we were still being driven across the Adriatic Sea, when about midnight the sailors sensed they were approaching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took soundings and found that the water was a hundred and twenty feet deep. A short time later they took soundings again and found it was ninety feet dee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aring that we would be dashed against the rocks, they dropped four anchors from the stern and prayed for daylig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an attempt to escape from the ship, the sailors let the lifeboat down into the sea, pretending they were going to lower some anchors from the b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Paul said to the centurion and the soldiers, “Unless these men stay with the ship, you cannot be sav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soldiers cut the ropes that held the lifeboat and let it drift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ust before dawn Paul urged them all to eat. “For the last fourteen days,” he said, “you have been in constant suspense and have gone without food—you haven’t eaten any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I urge you to take some food. You need it to survive. Not one of you will lose a single hair from his h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fter he said this, he took some bread and gave thanks to God in front of them all. Then he broke it and began to 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y were all encouraged and ate some food themselv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ltogether there were 276 of us on boa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they had eaten as much as they wanted, they lightened the ship by throwing the grain into the se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hen daylight came, they did not recognize the land, but they saw a bay with a sandy beach, where they decided to run the ship aground if they coul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utting loose the anchors, they left them in the sea and at the same time untied the ropes that held the rudders. Then they hoisted the foresail to the wind and made for the bea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the ship struck a sandbar and ran aground. The bow stuck fast and would not move, and the stern was broken to pieces by the pounding of the surf.]]></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soldiers planned to kill the prisoners to prevent any of them from swimming away and escap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the centurion wanted to spare Paul’s life and kept them from carrying out their plan. He ordered those who could swim to jump overboard first and get to la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rest were to get there on planks or on other pieces of the ship. In this way everyone reached land safe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2026-10-07T23:16:59Z</dcterms:created>
  <dcterms:modified xsi:type="dcterms:W3CDTF">2026-10-07T23:16:59Z</dcterms:modified>
  <dc:title>Bible.com.au: Acts 27:1-44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