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companions saw the light, but they did not understand the voice of him who was speaking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What shall I do, Lord?’ I asked.“ ‘Get up,’ the Lord said, ‘and go into Damascus. There you will be told all that you have been assigne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companions led me by the hand into Damascus, because the brilliance of the light had blind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an named Ananias came to see me. He was a devout observer of the law and highly respected by all the Jews living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tood beside me and said, ‘Brother Saul, receive your sight!’ And at that very moment I was able to se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said: ‘The God of our ancestors has chosen you to know his will and to see the Righteous One and to hear words from his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be his witness to all people of what you have seen and he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what are you waiting for? Get up, be baptized and wash your sins away, calling on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returned to Jerusalem and was praying at the temple, I fell into a tr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w the Lord speaking to me. ‘Quick!’ he said. ‘Leave Jerusalem immediately, because the people here will not accept your testimony abou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fathers, listen now to my defe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Lord,’ I replied, ‘these people know that I went from one synagogue to another to imprison and beat those who believe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blood of your martyr Stephen was shed, I stood there giving my approval and guarding the clothes of those who were killing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o me, ‘Go; I will send you far away to the Gentiles.’ ”Paul the Roman Citiz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rowd listened to Paul until he said this. Then they raised their voices and shouted, “Rid the earth of him! He’s not fit to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were shouting and throwing off their cloaks and flinging dust into the a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mmander ordered that Paul be taken into the barracks. He directed that he be flogged and interrogated in order to find out why the people were shouting at him like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hey stretched him out to flog him, Paul said to the centurion standing there, “Is it legal for you to flog a Roman citizen who hasn’t even been found guil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centurion heard this, he went to the commander and reported it. “What are you going to do?” he asked. “This man is a Roman citiz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ommander went to Paul and asked, “Tell me, are you a Roman citizen?”“Yes, I am,” he answ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commander said, “I had to pay a lot of money for my citizenship.”“But I was born a citizen,” Paul repl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eard him speak to them in Aramaic, they became very quiet.Then Paul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who were about to interrogate him withdrew immediately. The commander himself was alarmed when he realized that he had put Paul, a Roman citizen, in chains.Paul Before the Sanhedr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ommander wanted to find out exactly why Paul was being accused by the Jews. So the next day he released him and ordered the chief priests and all the members of the Sanhedrin to assemble. Then he brought Paul and had him stand befor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a Jew, born in Tarsus of Cilicia, but brought up in this city. I studied under Gamaliel and was thoroughly trained in the law of our ancestors. I was just as zealous for God as any of you are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ersecuted the followers of this Way to their death, arresting both men and women and throwing them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 high priest and all the Council can themselves testify. I even obtained letters from them to their associates in Damascus, and went there to bring these people as prisoners to Jerusalem to be pun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out noon as I came near Damascus, suddenly a bright light from heaven flashed aroun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ell to the ground and heard a voice say to me, ‘Saul! Saul! Why do you persecut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Who are you, Lord?’ I asked.“ ‘I am Jesus of Nazareth, whom you are persecuting,’ he replied.]]></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2026-05-25T01:56:32Z</dcterms:created>
  <dcterms:modified xsi:type="dcterms:W3CDTF">2026-05-25T01:56:32Z</dcterms:modified>
  <dc:title>Bible.com.au: Acts 22:1-30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