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ow is it that each of us hears them in our native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thians, Medes and Elamites; residents of Mesopotamia, Judea and Cappadocia, Pontus and As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rygia and Pamphylia, Egypt and the parts of Libya near Cyrene; visitors from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Jews and converts to Judaism); Cretans and Arabs—we hear them declaring the wonders of God in our own tongu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zed and perplexed, they asked one another, “What does this m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however, made fun of them and said, “They have had too much wine.”Peter Addresses the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eter stood up with the Eleven, raised his voice and addressed the crowd: “Fellow Jews and all of you who live in Jerusalem, let me explain this to you; listen carefully to what I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people are not drunk, as you suppose. It’s only nine in the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this is what was spoken by the prophet Jo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In the last days, God says,I will pour out my Spirit on all people.Your sons and daughters will prophesy,your young men will see visions,your old men will dream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oly Spirit Comes at Pentec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on my servants, both men and women,I will pour out my Spirit in those days,and they will prophes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show wonders in the heavens aboveand signs on the earth below,blood and fire and billows of sm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will be turned to darknessand the moon to bloodbefore the coming of the great and glorious day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callson the name of the Lord wi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ellow Israelites, listen to this: Jesus of Nazareth was a man accredited by God to you by miracles, wonders and signs, which God did among you through him, as you yourselves kn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man was handed over to you by God’s deliberate plan and foreknowledge; and you, with the help of wicked men, put him to death by nailing him to the cro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raised him from the dead, freeing him from the agony of death, because it was impossible for death to keep its hold 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said about him:“ ‘I saw the Lord always before me.Because he is at my right hand,I will not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my heart is glad and my tongue rejoices;my body also will rest in ho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 will not abandon me to the realm of the dead,you will not let your holy one see dec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day of Pentecost came, they were all together in on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made known to me the paths of life;you will fill me with joy in your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ellow Israelites, I can tell you confidently that the patriarch David died and was buried, and his tomb is here t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was a prophet and knew that God had promised him on oath that he would place one of his descendants on his thr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ing what was to come, he spoke of the resurrection of the Messiah, that he was not abandoned to the realm of the dead, nor did his body see dec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has raised this Jesus to life, and we are all witnesses of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xalted to the right hand of God, he has received from the Father the promised Holy Spirit and has poured out what you now see and he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David did not ascend to heaven, and yet he said,“ ‘The Lord said to my Lord:“Sit at my right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make your enemiesa footstool for your fee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let all Israel be assured of this: God has made this Jesus, whom you crucified, both Lord and Mess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people heard this, they were cut to the heart and said to Peter and the other apostles, “Brothers, what shall we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a sound like the blowing of a violent wind came from heaven and filled the whole house where they were sitt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eter replied, “Repent and be baptized, every one of you, in the name of Jesus Christ for the forgiveness of your sins. And you will receive the gift of the Holy Spir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omise is for you and your children and for all who are far off—for all whom the Lord our God will c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many other words he warned them; and he pleaded with them, “Save yourselves from this corrupt gener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se who accepted his message were baptized, and about three thousand were added to their number that day.The Fellowship of the Believ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devoted themselves to the apostles’ teaching and to fellowship, to the breaking of bread and to pray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veryone was filled with awe at the many wonders and signs performed by the apost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 believers were together and had everything in co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sold property and possessions to give to anyone who had ne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very day they continued to meet together in the temple courts. They broke bread in their homes and ate together with glad and sincere hear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enjoying the favor of all the people. And the Lord added to their number daily those who were being sa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w what seemed to be tongues of fire that separated and came to rest on each of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of them were filled with the Holy Spirit and began to speak in other tongues as the Spirit enabl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were staying in Jerusalem God-fearing Jews from every nation under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eard this sound, a crowd came together in bewilderment, because each one heard their own language being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tterly amazed, they asked: “Aren’t all these who are speaking Galilean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2026-06-15T08:13:45Z</dcterms:created>
  <dcterms:modified xsi:type="dcterms:W3CDTF">2026-06-15T08:13:45Z</dcterms:modified>
  <dc:title>Bible.com.au: Acts 2:1-47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