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149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how is it that each of us hears them in our native languag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rthians, Medes and Elamites; residents of Mesopotamia, Judea and Cappadocia, Pontus and Asi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hrygia and Pamphylia, Egypt and the parts of Libya near Cyrene; visitors from Ro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oth Jews and converts to Judaism); Cretans and Arabs—we hear them declaring the wonders of God in our own tongu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mazed and perplexed, they asked one another, “What does this me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me, however, made fun of them and said, “They have had too much wine.”Peter Addresses the Crow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Peter stood up with the Eleven, raised his voice and addressed the crowd: “Fellow Jews and all of you who live in Jerusalem, let me explain this to you; listen carefully to what I s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se people are not drunk, as you suppose. It’s only nine in the morn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 this is what was spoken by the prophet Jo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 ‘In the last days, God says,I will pour out my Spirit on all people.Your sons and daughters will prophesy,your young men will see visions,your old men will dream dream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Holy Spirit Comes at Penteco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ven on my servants, both men and women,I will pour out my Spirit in those days,and they will prophes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ill show wonders in the heavens aboveand signs on the earth below,blood and fire and billows of smok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sun will be turned to darknessand the moon to bloodbefore the coming of the great and glorious day of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everyone who callson the name of the Lord will be sav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ellow Israelites, listen to this: Jesus of Nazareth was a man accredited by God to you by miracles, wonders and signs, which God did among you through him, as you yourselves know.]]></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is man was handed over to you by God’s deliberate plan and foreknowledge; and you, with the help of wicked men, put him to death by nailing him to the cro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God raised him from the dead, freeing him from the agony of death, because it was impossible for death to keep its hold on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avid said about him:“ ‘I saw the Lord always before me.Because he is at my right hand,I will not be shak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fore my heart is glad and my tongue rejoices;my body also will rest in hop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cause you will not abandon me to the realm of the dead,you will not let your holy one see dec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day of Pentecost came, they were all together in one pla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u have made known to me the paths of life;you will fill me with joy in your presen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ellow Israelites, I can tell you confidently that the patriarch David died and was buried, and his tomb is here to this da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he was a prophet and knew that God had promised him on oath that he would place one of his descendants on his thron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eeing what was to come, he spoke of the resurrection of the Messiah, that he was not abandoned to the realm of the dead, nor did his body see dec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od has raised this Jesus to life, and we are all witnesses of 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Exalted to the right hand of God, he has received from the Father the promised Holy Spirit and has poured out what you now see and hea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David did not ascend to heaven, and yet he said,“ ‘The Lord said to my Lord:“Sit at my right han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until I make your enemiesa footstool for your feet.”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refore let all Israel be assured of this: God has made this Jesus, whom you crucified, both Lord and Messia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en the people heard this, they were cut to the heart and said to Peter and the other apostles, “Brothers, what shall we d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uddenly a sound like the blowing of a violent wind came from heaven and filled the whole house where they were sitti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Peter replied, “Repent and be baptized, every one of you, in the name of Jesus Christ for the forgiveness of your sins. And you will receive the gift of the Holy Spiri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promise is for you and your children and for all who are far off—for all whom the Lord our God will cal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ith many other words he warned them; and he pleaded with them, “Save yourselves from this corrupt generati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ose who accepted his message were baptized, and about three thousand were added to their number that day.The Fellowship of the Believer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y devoted themselves to the apostles’ teaching and to fellowship, to the breaking of bread and to praye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Everyone was filled with awe at the many wonders and signs performed by the apostl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ll the believers were together and had everything in comm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y sold property and possessions to give to anyone who had nee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Every day they continued to meet together in the temple courts. They broke bread in their homes and ate together with glad and sincere heart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praising God and enjoying the favor of all the people. And the Lord added to their number daily those who were being sav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saw what seemed to be tongues of fire that separated and came to rest on each of the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ll of them were filled with the Holy Spirit and began to speak in other tongues as the Spirit enabled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re were staying in Jerusalem God-fearing Jews from every nation under heav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y heard this sound, a crowd came together in bewilderment, because each one heard their own language being spok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tterly amazed, they asked: “Aren’t all these who are speaking Galileans?]]></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2026-08-05T02:57:27Z</dcterms:created>
  <dcterms:modified xsi:type="dcterms:W3CDTF">2026-08-05T02:57:27Z</dcterms:modified>
  <dc:title>Bible.com.au: Acts 2:1-47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