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953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ts 2:42-4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evoted themselves to the apostles’ teaching and to fellowship, to the breaking of bread and to pray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was filled with awe at the many wonders and signs performed by the apostl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believers were together and had everything in comm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old property and possessions to give to anyone who had ne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day they continued to meet together in the temple courts. They broke bread in their homes and ate together with glad and sincere hearts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ing God and enjoying the favor of all the people. And the Lord added to their number daily those who were being sav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2026-08-04T21:31:35Z</dcterms:created>
  <dcterms:modified xsi:type="dcterms:W3CDTF">2026-08-04T21:31:35Z</dcterms:modified>
  <dc:title>Bible.com.au: Acts 2:42-47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