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:42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oted themselves to the apostles’ teaching and to fellowship, to the breaking of bread and to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filled with awe at the many wonders and signs performed by the apost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elievers were together and had everything in comm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ld property and possessions to give to anyone who had n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they continued to meet together in the temple courts. They broke bread in their homes and ate together with glad and sincere heart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ing God and enjoying the favor of all the people. And the Lord added to their number daily those who were being sa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2026-06-04T07:10:16Z</dcterms:created>
  <dcterms:modified xsi:type="dcterms:W3CDTF">2026-06-04T07:10:16Z</dcterms:modified>
  <dc:title>Bible.com.au: Acts 2:42-47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