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850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: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oth Jews and converts to Judaism); Cretans and Arabs—we hear them declaring the wonders of God in our own tongues!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2026-06-05T14:12:49Z</dcterms:created>
  <dcterms:modified xsi:type="dcterms:W3CDTF">2026-06-05T14:12:49Z</dcterms:modified>
  <dc:title>Bible.com.au: Acts 2:11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