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4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ul entered the synagogue and spoke boldly there for three months, arguing persuasively about the kingdom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of them became obstinate; they refused to believe and publicly maligned the Way. So Paul left them. He took the disciples with him and had discussions daily in the lecture hall of Tyrann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ent on for two years, so that all the Jews and Greeks who lived in the province of Asia heard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did extraordinary miracles through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even handkerchiefs and aprons that had touched him were taken to the sick, and their illnesses were cured and the evil spirits lef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Jews who went around driving out evil spirits tried to invoke the name of the Lord Jesus over those who were demon-possessed. They would say, “In the name of the Jesus whom Paul preaches, I command you to come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sons of Sceva, a Jewish chief priest,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day the evil spirit answered them, “Jesus I know, and Paul I know about, but who a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an who had the evil spirit jumped on them and overpowered them all. He gave them such a beating that they ran out of the house naked and bleed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became known to the Jews and Greeks living in Ephesus, they were all seized with fear, and the name of the Lord Jesus was held in high hon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of those who believed now came and openly confessed what they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number who had practiced sorcery brought their scrolls together and burned them publicly. When they calculated the value of the scrolls, the total came to fifty thousand drachm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is way the word of the Lord spread widely and grew in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is had happened, Paul decided to go to Jerusalem, passing through Macedonia and Achaia. “After I have been there,” he said, “I must visit Rom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two of his helpers, Timothy and Erastus, to Macedonia, while he stayed in the province of Asia a little longer.The Riot in Eph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at time there arose a great disturbance about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ilversmith named Demetrius, who made silver shrines of Artemis, brought in a lot of business for the craftsmen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lled them together, along with the workers in related trades, and said: “You know, my friends, that we receive a good income from this busi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ou see and hear how this fellow Paul has convinced and led astray large numbers of people here in Ephesus and in practically the whole province of Asia. He says that gods made by human hands are no gods at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is danger not only that our trade will lose its good name, but also that the temple of the great goddess Artemis will be discredited; and the goddess herself, who is worshiped throughout the province of Asia and the world, will be robbed of her divine maje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at Corinth, Paul took the road through the interior and arrived at Ephesus. There he found some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heard this, they were furious and began shouting: “Great is Artemis of the Ephe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on the whole city was in an uproar. The people seized Gaius and Aristarchus, Paul’s traveling companions from Macedonia, and all of them rushed into the theater toge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wanted to appear before the crowd, but the disciples woul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me of the officials of the province, friends of Paul, sent him a message begging him not to venture into the thea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sembly was in confusion: Some were shouting one thing, some another. Most of the people did not even know why they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Jews in the crowd pushed Alexander to the front, and they shouted instructions to him. He motioned for silence in order to make a defense before the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realized he was a Jew, they all shouted in unison for about two hours: “Great is Artemis of the Ephes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ity clerk quieted the crowd and said: “Fellow Ephesians, doesn’t all the world know that the city of Ephesus is the guardian of the temple of the great Artemis and of her image, which fell from hea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since these facts are undeniable, you ought to calm down and not do anything ra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brought these men here, though they have neither robbed temples nor blasphemed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them, “Did you receive the Holy Spirit when you believed?”They answered, “No, we have not even heard that there is a Hol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n, Demetrius and his fellow craftsmen have a grievance against anybody, the courts are open and there are proconsuls. They can press char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there is anything further you want to bring up, it must be settled in a legal assemb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t is, we are in danger of being charged with rioting because of what happened today. In that case we would not be able to account for this commotion, since there is no reason fo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he had said this, he dismissed the assemb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aul asked, “Then what baptism did you receive?”“John’s baptism,” they repl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said, “John’s baptism was a baptism of repentance. He told the people to believe in the one coming after him, that is, in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hearing this, they were baptized in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placed his hands on them, the Holy Spirit came on them, and they spoke in tongues and prophes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about twelve men in all.]]></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2026-06-23T12:29:39Z</dcterms:created>
  <dcterms:modified xsi:type="dcterms:W3CDTF">2026-06-23T12:29:39Z</dcterms:modified>
  <dc:title>Bible.com.au: Acts 19:1-41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