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the synagogue leader, and his entire household believed in the Lord; and many of the Corinthians who heard Paul believed and were bapti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night the Lord spoke to Paul in a vision: “Do not be afraid; keep on speaking, do not be sil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am with you, and no one is going to attack and harm you, because I have many people in this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Paul stayed in Corinth for a year and a half, teaching them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Gallio was proconsul of Achaia, the Jews of Corinth made a united attack on Paul and brought him to the place of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man,” they charged, “is persuading the people to worship God in ways contrary to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Paul was about to speak, Gallio said to them, “If you Jews were making a complaint about some misdemeanor or serious crime, it would be reasonable for me to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ince it involves questions about words and names and your own law—settle the matter yourselves. I will not be a judge of such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drove them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rowd there turned on Sosthenes the synagogue leader and beat him in front of the proconsul; and Gallio showed no concern whatever.Priscilla, Aquila and Apoll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Cori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ul stayed on in Corinth for some time. Then he left the brothers and sisters and sailed for Syria, accompanied by Priscilla and Aquila. Before he sailed, he had his hair cut off at Cenchreae because of a vow he had ta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rived at Ephesus, where Paul left Priscilla and Aquila. He himself went into the synagogue and reasoned with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asked him to spend more time with them, he decl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he left, he promised, “I will come back if it is God’s will.” Then he set sail from Eph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landed at Caesarea, he went up to Jerusalem and greeted the church and then went down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pending some time in Antioch, Paul set out from there and traveled from place to place throughout the region of Galatia and Phrygia, strengthening all the disci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anwhile a Jew named Apollos, a native of Alexandria, came to Ephesus. He was a learned man, with a thorough knowledge of the Scriptu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had been instructed in the way of the Lord, and he spoke with great fervor and taught about Jesus accurately, though he knew only the baptism of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egan to speak boldly in the synagogue. When Priscilla and Aquila heard him, they invited him to their home and explained to him the way of God more adequate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pollos wanted to go to Achaia, the brothers and sisters encouraged him and wrote to the disciples there to welcome him. When he arrived, he was a great help to those who by grace had belie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Paul left Athens and went to Cori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vigorously refuted his Jewish opponents in public debate, proving from the Scriptures that Jesus was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met a Jew named Aquila, a native of Pontus, who had recently come from Italy with his wife Priscilla, because Claudius had ordered all Jews to leave Rome. Paul went to se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was a tentmaker as they were, he stayed and worked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Sabbath he reasoned in the synagogue, trying to persuade Jews and Gree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ilas and Timothy came from Macedonia, Paul devoted himself exclusively to preaching, testifying to the Jews that Jesus was the Mess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opposed Paul and became abusive, he shook out his clothes in protest and said to them, “Your blood be on your own heads! I am innocent of it. From now on I will go to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Paul left the synagogue and went next door to the house of Titius Justus, a worshiper of Go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2026-06-02T18:27:54Z</dcterms:created>
  <dcterms:modified xsi:type="dcterms:W3CDTF">2026-06-02T18:27:54Z</dcterms:modified>
  <dc:title>Bible.com.au: Acts 18:1-28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