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15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17: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s set a day when he will judge the world with justice by the man he has appointed. He has given proof of this to everyone by raising him from the dead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2026-06-15T09:20:56Z</dcterms:created>
  <dcterms:modified xsi:type="dcterms:W3CDTF">2026-06-15T09:20:56Z</dcterms:modified>
  <dc:title>Bible.com.au: Acts 17:31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