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3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passed by Mysia and went down to Tro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night Paul had a vision of a man of Macedonia standing and begging him, “Come over to Macedonia and help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Paul had seen the vision, we got ready at once to leave for Macedonia, concluding that God had called us to preach the gospel to them.Lydia’s Conversion in Philipp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roas we put out to sea and sailed straight for Samothrace, and the next day we went on to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re we traveled to Philippi, a Roman colony and the leading city of that district of Macedonia. And we stayed there several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abbath we went outside the city gate to the river, where we expected to find a place of prayer. We sat down and began to speak to the women who had gather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ose listening was a woman from the city of Thyatira named Lydia, a dealer in purple cloth. She was a worshiper of God. The Lord opened her heart to respond to Paul’s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he and the members of her household were baptized, she invited us to her home. “If you consider me a believer in the Lord,” she said, “come and stay at my house.” And she persuaded us.Paul and Silas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when we were going to the place of prayer, we were met by a female slave who had a spirit by which she predicted the future. She earned a great deal of money for her owners by fortune-tel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followed Paul and the rest of us, shouting, “These men are servants of the Most High God, who are telling you the way to be sa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imothy Joins Paul and Sil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kept this up for many days. Finally Paul became so annoyed that he turned around and said to the spirit, “In the name of Jesus Christ I command you to come out of her!” At that moment the spirit left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r owners realized that their hope of making money was gone, they seized Paul and Silas and dragged them into the marketplace to face the author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them before the magistrates and said, “These men are Jews, and are throwing our city into an upro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advocating customs unlawful for us Romans to accept or pract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joined in the attack against Paul and Silas, and the magistrates ordered them to be stripped and beaten with ro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had been severely flogged, they were thrown into prison, and the jailer was commanded to guard them care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 received these orders, he put them in the inner cell and fastened their feet in the sto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out midnight Paul and Silas were praying and singing hymns to God, and the other prisoners were listening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ddenly there was such a violent earthquake that the foundations of the prison were shaken. At once all the prison doors flew open, and everyone’s chains came 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ailer woke up, and when he saw the prison doors open, he drew his sword and was about to kill himself because he thought the prisoners had esca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me to Derbe and then to Lystra, where a disciple named Timothy lived, whose mother was Jewish and a believer but whose father was a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shouted, “Don’t harm yourself! We are all 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jailer called for lights, rushed in and fell trembling before Paul and Sil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brought them out and asked, “Sirs, what must I do to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replied, “Believe in the Lord Jesus, and you will be saved—you and your hous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y spoke the word of the Lord to him and to all the others in 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hour of the night the jailer took them and washed their wounds; then immediately he and all his household were baptiz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jailer brought them into his house and set a meal before them; he was filled with joy because he had come to believe in God—he and his whole househ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it was daylight, the magistrates sent their officers to the jailer with the order: “Release tho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jailer told Paul, “The magistrates have ordered that you and Silas be released. Now you can leave. Go in pe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to the officers: “They beat us publicly without a trial, even though we are Roman citizens, and threw us into prison. And now do they want to get rid of us quietly? No! Let them come themselves and escort us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lievers at Lystra and Iconium spoke well of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officers reported this to the magistrates, and when they heard that Paul and Silas were Roman citizens, they were alarm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came to appease them and escorted them from the prison, requesting them to leave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Paul and Silas came out of the prison, they went to Lydia’s house, where they met with the brothers and sisters and encouraged them. Then they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wanted to take him along on the journey, so he circumcised him because of the Jews who lived in that area, for they all knew that his father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traveled from town to town, they delivered the decisions reached by the apostles and elders in Jerusalem for the people to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strengthened in the faith and grew daily in numbers.Paul’s Vision of the Man of Maced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ul and his companions traveled throughout the region of Phrygia and Galatia, having been kept by the Holy Spirit from preaching the word in the province of A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came to the border of Mysia, they tried to enter Bithynia, but the Spirit of Jesus would not allow them to.]]></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2026-06-22T14:12:00Z</dcterms:created>
  <dcterms:modified xsi:type="dcterms:W3CDTF">2026-06-22T14:12:00Z</dcterms:modified>
  <dc:title>Bible.com.au: Acts 16:1-40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