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574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3: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ul, who was also called Paul, filled with the Holy Spirit, looked straight at Elymas and sa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a child of the devil and an enemy of everything that is right! You are full of all kinds of deceit and trickery. Will you never stop perverting the right ways of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 hand of the Lord is against you. You are going to be blind for a time, not even able to see the light of the sun.”Immediately mist and darkness came over him, and he groped about, seeking someone to lead him by the h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the proconsul saw what had happened, he believed, for he was amazed at the teaching about the Lord.In Pisidian Antio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rom Paphos, Paul and his companions sailed to Perga in Pamphylia, where John left them to return to Jerusal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rom Perga they went on to Pisidian Antioch. On the Sabbath they entered the synagogue and sat dow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fter the reading from the Law and the Prophets, the leaders of the synagogue sent word to them, saying, “Brothers, if you have a word of exhortation for the people, please spea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tanding up, Paul motioned with his hand and said: “Fellow Israelites and you Gentiles who worship God, listen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God of the people of Israel chose our ancestors; he made the people prosper during their stay in Egypt; with mighty power he led them out of that count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bout forty years he endured their conduct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church at Antioch there were prophets and teachers: Barnabas, Simeon called Niger, Lucius of Cyrene, Manaen (who had been brought up with Herod the tetrarch) and S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overthrew seven nations in Canaan, giving their land to his people as their inheritan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is took about 450 years.“After this, God gave them judges until the time of Samuel the prophe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the people asked for a king, and he gave them Saul son of Kish, of the tribe of Benjamin, who ruled forty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removing Saul, he made David their king. God testified concerning him: ‘I have found David son of Jesse, a man after my own heart; he will do everything I want him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is man’s descendants God has brought to Israel the Savior Jesus, as he promis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fore the coming of Jesus, John preached repentance and baptism to all the people of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John was completing his work, he said: ‘Who do you suppose I am? I am not the one you are looking for. But there is one coming after me whose sandals I am not worthy to unt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ellow children of Abraham and you God-fearing Gentiles, it is to us that this message of salvation has been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people of Jerusalem and their rulers did not recognize Jesus, yet in condemning him they fulfilled the words of the prophets that are read every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ough they found no proper ground for a death sentence, they asked Pilate to have him execu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ile they were worshiping the Lord and fasting, the Holy Spirit said, “Set apart for me Barnabas and Saul for the work to which I have called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had carried out all that was written about him, they took him down from the cross and laid him in a tomb.]]></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God raised him from the d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for many days he was seen by those who had traveled with him from Galilee to Jerusalem. They are now his witnesses to our peop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tell you the good news: What God promised our ancestor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has fulfilled for us, their children, by raising up Jesus. As it is written in the second Psalm:“ ‘You are my son;today I have become y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d raised him from the dead so that he will never be subject to decay. As God has said,“ ‘I will give you the holy and sure blessings promised to Davi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So it is also stated elsewhere:“ ‘You will not let your holy one see dec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Now when David had served God’s purpose in his own generation, he fell asleep; he was buried with his ancestors and his body decaye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the one whom God raised from the dead did not see dec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refore, my friends, I want you to know that through Jesus the forgiveness of sins is proclaimed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fter they had fasted and prayed, they placed their hands on them and sent them off.On Cypru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rough him everyone who believes is set free from every sin, a justification you were not able to obtain under the law of Mo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ake care that what the prophets have said does not happen to yo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 ‘Look, you scoffers,wonder and perish,for I am going to do something in your daysthat you would never believe,even if someone told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s Paul and Barnabas were leaving the synagogue, the people invited them to speak further about these things on the next Sabbat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en the congregation was dismissed, many of the Jews and devout converts to Judaism followed Paul and Barnabas, who talked with them and urged them to continue in the grace of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On the next Sabbath almost the whole city gathered to hear the word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hen the Jews saw the crowds, they were filled with jealousy. They began to contradict what Paul was saying and heaped abuse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Paul and Barnabas answered them boldly: “We had to speak the word of God to you first. Since you reject it and do not consider yourselves worthy of eternal life, we now turn to the Gentil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is is what the Lord has commanded us:“ ‘I have made you a light for the Gentiles,that you may bring salvation to the ends of the earth.’”]]></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When the Gentiles heard this, they were glad and honored the word of the Lord; and all who were appointed for eternal life believ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two of them, sent on their way by the Holy Spirit, went down to Seleucia and sailed from there to Cypr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word of the Lord spread through the whole regio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ut the Jewish leaders incited the God-fearing women of high standing and the leading men of the city. They stirred up persecution against Paul and Barnabas, and expelled them from their region.]]></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they shook the dust off their feet as a warning to them and went to Iconium.]]></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disciples were filled with joy and with the Holy Spiri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arrived at Salamis, they proclaimed the word of God in the Jewish synagogues. John was with them as their help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traveled through the whole island until they came to Paphos. There they met a Jewish sorcerer and false prophet named Bar-Jes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was an attendant of the proconsul, Sergius Paulus. The proconsul, an intelligent man, sent for Barnabas and Saul because he wanted to hear the word of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lymas the sorcerer (for that is what his name means) opposed them and tried to turn the proconsul from the faith.]]></a:t>
            </a:r>
          </a:p>
        </p:txBody>
      </p:sp>
    </p:spTree>
  </p:cSld>
  <p:clrMapOvr>
    <a:masterClrMapping/>
  </p:clrMapOvr>
</p:sld>
</file>

<file path=ppt/theme/theme1.xml><?xml version="1.0" encoding="utf-8"?>
<a:theme xmlns:a="http://schemas.openxmlformats.org/drawingml/2006/main" name="Theme20">
  <a:themeElements>
    <a:clrScheme name="Theme2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2026-05-24T16:45:55Z</dcterms:created>
  <dcterms:modified xsi:type="dcterms:W3CDTF">2026-05-24T16:45:55Z</dcterms:modified>
  <dc:title>Bible.com.au: Acts 13:1-52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