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who was also called Paul, filled with the Holy Spirit, looked straight at Elymas an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 child of the devil and an enemy of everything that is right! You are full of all kinds of deceit and trickery. Will you never stop perverting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hand of the Lord is against you. You are going to be blind for a time, not even able to see the light of the sun.”Immediately mist and darkness came over him, and he groped about, seeking someon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roconsul saw what had happened, he believed, for he was amazed at the teaching about the Lord.In Pisidian Antio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Paphos, Paul and his companions sailed to Perga in Pamphylia, where John left them to return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Perga they went on to Pisidian Antioch. On the Sabbath they entered the synagogue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reading from the Law and the Prophets, the leaders of the synagogue sent word to them, saying, “Brothers, if you have a word of exhortation for the people, please spe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anding up, Paul motioned with his hand and said: “Fellow Israelites and you Gentiles who worship God,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e people of Israel chose our ancestors; he made the people prosper during their stay in Egypt; with mighty power he led them out of that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bout forty years he endured their conduct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church at Antioch there were prophets and teachers: Barnabas, Simeon called Niger, Lucius of Cyrene, Manaen (who had been brought up with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overthrew seven nations in Canaan, giving their land to his people as their inheri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is took about 450 years.“After this, God gave them judges until the time of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eople asked for a king, and he gave them Saul son of Kish, of the tribe of Benjamin, who ruled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removing Saul, he made David their king. God testified concerning him: ‘I have found David son of Jesse, a man after my own heart; he will do everything I want him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s man’s descendants God has brought to Israel the Savior Jesus, as he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the coming of Jesus, John preached repentance and baptism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hn was completing his work, he said: ‘Who do you suppose I am? I am not the one you are looking for. But there is one coming after me whose sandals I am not worthy to unt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llow children of Abraham and you God-fearing Gentiles, it is to us that this message of salvation has been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of Jerusalem and their rulers did not recognize Jesus, yet in condemning him they fulfilled the words of the prophets that are read every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gh they found no proper ground for a death sentence, they asked Pilate to have him exec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worshiping the Lord and fasting, the Holy Spirit said, “Set apart for me Barnabas and Saul for the work to which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had carried out all that was written about him, they took him down from the cross and laid him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many days he was seen by those who had traveled with him from Galilee to Jerusalem. They are now his witnesses to our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tell you the good news: What God promised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s fulfilled for us, their children, by raising up Jesus. As it is written in the second Psalm:“ ‘You are my son;today I have become y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raised him from the dead so that he will never be subject to decay. As God has said,“ ‘I will give you the holy and sure blessings promised to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it is also stated elsewhere:“ ‘You will not let your holy one see dec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hen David had served God’s purpose in his own generation, he fell asleep; he was buried with his ancestors and his body decay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one whom God raised from the dead did not see dec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my friends, I want you to know that through Jesus the forgiveness of sins is proclaimed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fter they had fasted and prayed, they placed their hands on them and sent them off.On Cypr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him everyone who believes is set free from every sin, a justification you were not able to obtain under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e care that what the prophets have said does not happen to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 ‘Look, you scoffers,wonder and perish,for I am going to do something in your daysthat you would never believe,even if someone told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Paul and Barnabas were leaving the synagogue, the people invited them to speak further about these things on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the congregation was dismissed, many of the Jews and devout converts to Judaism followed Paul and Barnabas, who talked with them and urg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e next Sabbath almost the whole city gathered to hear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Jews saw the crowds, they were filled with jealousy. They began to contradict what Paul was saying and heaped abuse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Paul and Barnabas answered them boldly: “We had to speak the word of God to you first. Since you reject it and do not consider yourselves worthy of eternal life, we now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is is what the Lord has commanded us:“ ‘I have made you a light for the Gentiles,that you may bring salvation to the ends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Gentiles heard this, they were glad and honored the word of the Lord; and all who were appointed for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o of them, sent on their way by the Holy Spirit, went down to Seleucia and sailed from there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word of the Lord spread through the whol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ish leaders incited the God-fearing women of high standing and the leading men of the city. They stirred up persecution against Paul and Barnabas, and expelled them from their reg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they shook the dust off their feet as a warning to them and went 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arrived at Salamis, they proclaimed the word of God in the Jewish synagogues. John was with them as their hel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raveled through the whole island until they came to Paphos. There they met a Jewish sorcerer and false prophet named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was an attendant of the proconsul, Sergius Paulus. The proconsul, an intelligent man, sent for Barnabas and Saul because he wanted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that is what his name means) opposed them and tried to turn the proconsul from the fait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2026-07-23T20:43:08Z</dcterms:created>
  <dcterms:modified xsi:type="dcterms:W3CDTF">2026-07-23T20:43:08Z</dcterms:modified>
  <dc:title>Bible.com.au: Acts 13:1-52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