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778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ts 11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replied, ‘Surely not, Lord! Nothing impure or unclean has ever entered my mouth.’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 voice spoke from heaven a second time, ‘Do not call anything impure that God has made clean.’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happened three times, and then it was all pulled up to heaven agai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Right then three men who had been sent to me from Caesarea stopped at the house where I was stayi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pirit told me to have no hesitation about going with them. These six brothers also went with me, and we entered the man’s hous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old us how he had seen an angel appear in his house and say, ‘Send to Joppa for Simon who is called Pet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bring you a message through which you and all your household will be saved.’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s I began to speak, the Holy Spirit came on them as he had come on us at the beginning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remembered what the Lord had said: ‘John baptized with water, but you will be baptized with the Holy Spirit.’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f God gave them the same gift he gave us who believed in the Lord Jesus Christ, who was I to think that I could stand in God’s way?”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ter Explains His Action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heard this, they had no further objections and praised God, saying, “So then, even to Gentiles God has granted repentance that leads to life.”The Church in Antioch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ose who had been scattered by the persecution that broke out when Stephen was killed traveled as far as Phoenicia, Cyprus and Antioch, spreading the word only among Jew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of them, however, men from Cyprus and Cyrene, went to Antioch and began to speak to Greeks also, telling them the good news about the Lord Jesu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’s hand was with them, and a great number of people believed and turned to the Lor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ws of this reached the church in Jerusalem, and they sent Barnabas to Antioch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arrived and saw what the grace of God had done, he was glad and encouraged them all to remain true to the Lord with all their heart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s a good man, full of the Holy Spirit and faith, and a great number of people were brought to the Lor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arnabas went to Tarsus to look for Saul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found him, he brought him to Antioch. So for a whole year Barnabas and Saul met with the church and taught great numbers of people. The disciples were called Christians first at Antioch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uring this time some prophets came down from Jerusalem to Antioc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postles and the believers throughout Judea heard that the Gentiles also had received the word of Go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of them, named Agabus, stood up and through the Spirit predicted that a severe famine would spread over the entire Roman world. (This happened during the reign of Claudius.)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isciples, as each one was able, decided to provide help for the brothers and sisters living in Jude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they did, sending their gift to the elders by Barnabas and Saul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hen Peter went up to Jerusalem, the circumcised believers criticized hi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, “You went into the house of uncircumcised men and ate with them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arting from the beginning, Peter told them the whole story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was in the city of Joppa praying, and in a trance I saw a vision. I saw something like a large sheet being let down from heaven by its four corners, and it came down to where I wa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oked into it and saw four-footed animals of the earth, wild beasts, reptiles and bird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heard a voice telling me, ‘Get up, Peter. Kill and eat.’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2026-08-15T02:38:58Z</dcterms:created>
  <dcterms:modified xsi:type="dcterms:W3CDTF">2026-08-15T02:38:58Z</dcterms:modified>
  <dc:title>Bible.com.au: Acts 11:1-30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