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4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replied, ‘Surely not, Lord! Nothing impure or unclean has ever entered my mouth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voice spoke from heaven a second time, ‘Do not call anything impure that God has made clea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ppened three times, and then it was all pulled up to heaven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ight then three men who had been sent to me from Caesarea stopped at the house where I was stay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told me to have no hesitation about going with them. These six brothers also went with me, and we entered the man’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us how he had seen an angel appear in his house and say, ‘Send to Joppa for Simon who is called Pe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you a message through which you and all your household will be saved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I began to speak, the Holy Spirit came on them as he had come on us at the begin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membered what the Lord had said: ‘John baptized with water, but you will be baptized with the Holy Spir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God gave them the same gift he gave us who believed in the Lord Jesus Christ, who was I to think that I could stand in God’s way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Explains His Ac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, they had no further objections and praised God, saying, “So then, even to Gentiles God has granted repentance that leads to life.”The Church in Antioc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ose who had been scattered by the persecution that broke out when Stephen was killed traveled as far as Phoenicia, Cyprus and Antioch, spreading the word only among Jew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, however, men from Cyprus and Cyrene, went to Antioch and began to speak to Greeks also, telling them the good news about the Lord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hand was with them, and a great number of people believed and turned 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of this reached the church in Jerusalem, and they sent Barnabas to Antio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arrived and saw what the grace of God had done, he was glad and encouraged them all to remain true to the Lord with all their hear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good man, full of the Holy Spirit and faith, and a great number of people were brought to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rnabas went to Tarsus to look for Saul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found him, he brought him to Antioch. So for a whole year Barnabas and Saul met with the church and taught great numbers of people. The disciples were called Christians first at Antioc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is time some prophets came down from Jerusalem to Antio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ostles and the believers throughout Judea heard that the Gentiles also had received the word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, named Agabus, stood up and through the Spirit predicted that a severe famine would spread over the entire Roman world. (This happened during the reign of Claudius.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iples, as each one was able, decided to provide help for the brothers and sisters living in Jud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y did, sending their gift to the elders by Barnabas and Sau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Peter went up to Jerusalem, the circumcised believers criticized him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You went into the house of uncircumcised men and ate with them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ing from the beginning, Peter told them the whole story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as in the city of Joppa praying, and in a trance I saw a vision. I saw something like a large sheet being let down from heaven by its four corners, and it came down to where I wa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into it and saw four-footed animals of the earth, wild beasts, reptiles and bi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heard a voice telling me, ‘Get up, Peter. Kill and ea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2026-06-15T09:19:48Z</dcterms:created>
  <dcterms:modified xsi:type="dcterms:W3CDTF">2026-06-15T09:19:48Z</dcterms:modified>
  <dc:title>Bible.com.au: Acts 11:1-30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